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</p:sldMasterIdLst>
  <p:notesMasterIdLst>
    <p:notesMasterId r:id="rId33"/>
  </p:notesMasterIdLst>
  <p:sldIdLst>
    <p:sldId id="256" r:id="rId2"/>
    <p:sldId id="263" r:id="rId3"/>
    <p:sldId id="271" r:id="rId4"/>
    <p:sldId id="282" r:id="rId5"/>
    <p:sldId id="294" r:id="rId6"/>
    <p:sldId id="295" r:id="rId7"/>
    <p:sldId id="299" r:id="rId8"/>
    <p:sldId id="297" r:id="rId9"/>
    <p:sldId id="298" r:id="rId10"/>
    <p:sldId id="300" r:id="rId11"/>
    <p:sldId id="301" r:id="rId12"/>
    <p:sldId id="302" r:id="rId13"/>
    <p:sldId id="303" r:id="rId14"/>
    <p:sldId id="304" r:id="rId15"/>
    <p:sldId id="305" r:id="rId16"/>
    <p:sldId id="272" r:id="rId17"/>
    <p:sldId id="309" r:id="rId18"/>
    <p:sldId id="310" r:id="rId19"/>
    <p:sldId id="311" r:id="rId20"/>
    <p:sldId id="312" r:id="rId21"/>
    <p:sldId id="313" r:id="rId22"/>
    <p:sldId id="276" r:id="rId23"/>
    <p:sldId id="308" r:id="rId24"/>
    <p:sldId id="283" r:id="rId25"/>
    <p:sldId id="306" r:id="rId26"/>
    <p:sldId id="307" r:id="rId27"/>
    <p:sldId id="315" r:id="rId28"/>
    <p:sldId id="314" r:id="rId29"/>
    <p:sldId id="316" r:id="rId30"/>
    <p:sldId id="317" r:id="rId31"/>
    <p:sldId id="319" r:id="rId32"/>
  </p:sldIdLst>
  <p:sldSz cx="9144000" cy="6858000" type="screen4x3"/>
  <p:notesSz cx="6858000" cy="9144000"/>
  <p:embeddedFontLst>
    <p:embeddedFont>
      <p:font typeface="Bebas Neue" panose="020B0604020202020204" charset="0"/>
      <p:regular r:id="rId34"/>
    </p:embeddedFont>
    <p:embeddedFont>
      <p:font typeface="Roboto Condensed" panose="020B0604020202020204" charset="0"/>
      <p:regular r:id="rId35"/>
      <p:bold r:id="rId36"/>
      <p:italic r:id="rId37"/>
      <p:boldItalic r:id="rId38"/>
    </p:embeddedFont>
    <p:embeddedFont>
      <p:font typeface="Roboto" panose="020B0604020202020204" charset="0"/>
      <p:regular r:id="rId39"/>
      <p:bold r:id="rId40"/>
      <p:italic r:id="rId41"/>
      <p:boldItalic r:id="rId42"/>
    </p:embeddedFont>
    <p:embeddedFont>
      <p:font typeface="Franklin Gothic" panose="020B0604020202020204" charset="0"/>
      <p:regular r:id="rId43"/>
      <p:bold r:id="rId44"/>
      <p:italic r:id="rId45"/>
      <p:boldItalic r:id="rId46"/>
    </p:embeddedFont>
    <p:embeddedFont>
      <p:font typeface="Calibri" panose="020F0502020204030204" pitchFamily="34" charset="0"/>
      <p:regular r:id="rId47"/>
      <p:bold r:id="rId48"/>
      <p:italic r:id="rId49"/>
      <p:boldItalic r:id="rId50"/>
    </p:embeddedFont>
    <p:embeddedFont>
      <p:font typeface="Roboto Mono" panose="020B0604020202020204" charset="0"/>
      <p:regular r:id="rId51"/>
      <p:bold r:id="rId52"/>
      <p:italic r:id="rId53"/>
      <p:boldItalic r:id="rId54"/>
    </p:embeddedFont>
    <p:embeddedFont>
      <p:font typeface="Arial Unicode MS" panose="020B0604020202020204" pitchFamily="34" charset="-128"/>
      <p:regular r:id="rId5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18990"/>
    <a:srgbClr val="C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Estilo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Estilo oscuro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529"/>
    <p:restoredTop sz="94608"/>
  </p:normalViewPr>
  <p:slideViewPr>
    <p:cSldViewPr snapToGrid="0" snapToObjects="1">
      <p:cViewPr varScale="1">
        <p:scale>
          <a:sx n="111" d="100"/>
          <a:sy n="111" d="100"/>
        </p:scale>
        <p:origin x="127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font" Target="fonts/font14.fntdata"/><Relationship Id="rId50" Type="http://schemas.openxmlformats.org/officeDocument/2006/relationships/font" Target="fonts/font17.fntdata"/><Relationship Id="rId55" Type="http://schemas.openxmlformats.org/officeDocument/2006/relationships/font" Target="fonts/font22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font" Target="fonts/font12.fntdata"/><Relationship Id="rId53" Type="http://schemas.openxmlformats.org/officeDocument/2006/relationships/font" Target="fonts/font20.fntdata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48" Type="http://schemas.openxmlformats.org/officeDocument/2006/relationships/font" Target="fonts/font15.fntdata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18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font" Target="fonts/font13.fntdata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8.fntdata"/><Relationship Id="rId54" Type="http://schemas.openxmlformats.org/officeDocument/2006/relationships/font" Target="fonts/font2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49" Type="http://schemas.openxmlformats.org/officeDocument/2006/relationships/font" Target="fonts/font16.fntdata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11.fntdata"/><Relationship Id="rId52" Type="http://schemas.openxmlformats.org/officeDocument/2006/relationships/font" Target="fonts/font19.fntdata"/></Relationships>
</file>

<file path=ppt/diagrams/_rels/data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svg"/><Relationship Id="rId1" Type="http://schemas.openxmlformats.org/officeDocument/2006/relationships/image" Target="../media/image8.png"/></Relationships>
</file>

<file path=ppt/diagrams/_rels/data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svg"/><Relationship Id="rId1" Type="http://schemas.openxmlformats.org/officeDocument/2006/relationships/image" Target="../media/image9.png"/></Relationships>
</file>

<file path=ppt/diagrams/_rels/drawing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svg"/><Relationship Id="rId1" Type="http://schemas.openxmlformats.org/officeDocument/2006/relationships/image" Target="../media/image8.png"/></Relationships>
</file>

<file path=ppt/diagrams/_rels/drawing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svg"/><Relationship Id="rId1" Type="http://schemas.openxmlformats.org/officeDocument/2006/relationships/image" Target="../media/image9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4_1">
  <dgm:title val=""/>
  <dgm:desc val=""/>
  <dgm:catLst>
    <dgm:cat type="accent4" pri="11100"/>
  </dgm:catLst>
  <dgm:styleLbl name="node0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4">
        <a:alpha val="4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4_3">
  <dgm:title val=""/>
  <dgm:desc val=""/>
  <dgm:catLst>
    <dgm:cat type="accent4" pri="11300"/>
  </dgm:catLst>
  <dgm:styleLbl name="node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shade val="80000"/>
      </a:schemeClr>
      <a:schemeClr val="accent4">
        <a:tint val="7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/>
    <dgm:txEffectClrLst/>
  </dgm:styleLbl>
  <dgm:styleLbl name="ln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9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8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31499BD-D3E4-4B0E-813C-A6C3A4C71084}" type="doc">
      <dgm:prSet loTypeId="urn:microsoft.com/office/officeart/2005/8/layout/vList3" loCatId="list" qsTypeId="urn:microsoft.com/office/officeart/2005/8/quickstyle/simple1" qsCatId="simple" csTypeId="urn:microsoft.com/office/officeart/2005/8/colors/accent4_2" csCatId="accent4" phldr="1"/>
      <dgm:spPr/>
    </dgm:pt>
    <dgm:pt modelId="{B93F9036-1F04-4175-92A9-74880E30EE33}">
      <dgm:prSet phldrT="[Texto]"/>
      <dgm:spPr/>
      <dgm:t>
        <a:bodyPr/>
        <a:lstStyle/>
        <a:p>
          <a:r>
            <a:rPr lang="es-ES" dirty="0">
              <a:latin typeface="Calibri" panose="020F0502020204030204" pitchFamily="34" charset="0"/>
              <a:cs typeface="Calibri" panose="020F0502020204030204" pitchFamily="34" charset="0"/>
            </a:rPr>
            <a:t>Gerente de Proyecto</a:t>
          </a:r>
        </a:p>
      </dgm:t>
    </dgm:pt>
    <dgm:pt modelId="{AF4D486B-7B87-4C7C-BE9C-50E0FD9E3125}" type="parTrans" cxnId="{B3C98D70-AF5B-4F2F-8D92-18DD0036479B}">
      <dgm:prSet/>
      <dgm:spPr/>
      <dgm:t>
        <a:bodyPr/>
        <a:lstStyle/>
        <a:p>
          <a:endParaRPr lang="es-E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D20026EE-8474-4C87-8C5C-A512ADEA92E9}" type="sibTrans" cxnId="{B3C98D70-AF5B-4F2F-8D92-18DD0036479B}">
      <dgm:prSet/>
      <dgm:spPr/>
      <dgm:t>
        <a:bodyPr/>
        <a:lstStyle/>
        <a:p>
          <a:endParaRPr lang="es-E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F0C5CCAE-E21A-48E3-ACA9-5FBDC13C0957}">
      <dgm:prSet phldrT="[Texto]"/>
      <dgm:spPr/>
      <dgm:t>
        <a:bodyPr/>
        <a:lstStyle/>
        <a:p>
          <a:r>
            <a:rPr lang="es-ES" dirty="0">
              <a:latin typeface="Calibri" panose="020F0502020204030204" pitchFamily="34" charset="0"/>
              <a:cs typeface="Calibri" panose="020F0502020204030204" pitchFamily="34" charset="0"/>
            </a:rPr>
            <a:t>Líder de Proyecto</a:t>
          </a:r>
        </a:p>
      </dgm:t>
    </dgm:pt>
    <dgm:pt modelId="{1300DC2C-2722-4734-931B-D5D5A235BFD2}" type="parTrans" cxnId="{8D86E53A-2E00-4B31-9036-4EB3F0E36109}">
      <dgm:prSet/>
      <dgm:spPr/>
      <dgm:t>
        <a:bodyPr/>
        <a:lstStyle/>
        <a:p>
          <a:endParaRPr lang="es-E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87BA90E1-2A59-4134-95D1-1D14E1BDD055}" type="sibTrans" cxnId="{8D86E53A-2E00-4B31-9036-4EB3F0E36109}">
      <dgm:prSet/>
      <dgm:spPr/>
      <dgm:t>
        <a:bodyPr/>
        <a:lstStyle/>
        <a:p>
          <a:endParaRPr lang="es-E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8A29A990-35FE-4E62-A91C-EE50A20904B1}">
      <dgm:prSet phldrT="[Texto]"/>
      <dgm:spPr/>
      <dgm:t>
        <a:bodyPr/>
        <a:lstStyle/>
        <a:p>
          <a:r>
            <a:rPr lang="es-ES" dirty="0">
              <a:latin typeface="Calibri" panose="020F0502020204030204" pitchFamily="34" charset="0"/>
              <a:cs typeface="Calibri" panose="020F0502020204030204" pitchFamily="34" charset="0"/>
            </a:rPr>
            <a:t>Analista de Sistemas</a:t>
          </a:r>
        </a:p>
      </dgm:t>
    </dgm:pt>
    <dgm:pt modelId="{B76C07D9-7C71-43FA-9EE6-B5A0B2D7F157}" type="parTrans" cxnId="{691C6EA9-BEE9-49F7-8FA0-7B03C59C5570}">
      <dgm:prSet/>
      <dgm:spPr/>
      <dgm:t>
        <a:bodyPr/>
        <a:lstStyle/>
        <a:p>
          <a:endParaRPr lang="es-E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84CAEA35-8E3C-453E-8F4E-2FF4D6C90544}" type="sibTrans" cxnId="{691C6EA9-BEE9-49F7-8FA0-7B03C59C5570}">
      <dgm:prSet/>
      <dgm:spPr/>
      <dgm:t>
        <a:bodyPr/>
        <a:lstStyle/>
        <a:p>
          <a:endParaRPr lang="es-E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0C4473BF-4CAF-43AC-9A15-7BA7926B3703}">
      <dgm:prSet phldrT="[Texto]"/>
      <dgm:spPr/>
      <dgm:t>
        <a:bodyPr/>
        <a:lstStyle/>
        <a:p>
          <a:r>
            <a:rPr lang="es-ES" dirty="0">
              <a:latin typeface="Calibri" panose="020F0502020204030204" pitchFamily="34" charset="0"/>
              <a:cs typeface="Calibri" panose="020F0502020204030204" pitchFamily="34" charset="0"/>
            </a:rPr>
            <a:t>Diseñador</a:t>
          </a:r>
        </a:p>
      </dgm:t>
    </dgm:pt>
    <dgm:pt modelId="{5821328C-7CCE-4731-A069-83C5BD39953F}" type="parTrans" cxnId="{F3DA5BD6-B1BD-4C8F-A85B-DEC94FA957B8}">
      <dgm:prSet/>
      <dgm:spPr/>
      <dgm:t>
        <a:bodyPr/>
        <a:lstStyle/>
        <a:p>
          <a:endParaRPr lang="es-E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6D07795E-1BCF-4EBB-8936-2B967EF56F17}" type="sibTrans" cxnId="{F3DA5BD6-B1BD-4C8F-A85B-DEC94FA957B8}">
      <dgm:prSet/>
      <dgm:spPr/>
      <dgm:t>
        <a:bodyPr/>
        <a:lstStyle/>
        <a:p>
          <a:endParaRPr lang="es-E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F76C56C7-093E-4462-8F31-5E6AD4A37F08}">
      <dgm:prSet phldrT="[Texto]"/>
      <dgm:spPr/>
      <dgm:t>
        <a:bodyPr/>
        <a:lstStyle/>
        <a:p>
          <a:r>
            <a:rPr lang="es-ES" dirty="0">
              <a:latin typeface="Calibri" panose="020F0502020204030204" pitchFamily="34" charset="0"/>
              <a:cs typeface="Calibri" panose="020F0502020204030204" pitchFamily="34" charset="0"/>
            </a:rPr>
            <a:t>Ingeniero de Software</a:t>
          </a:r>
        </a:p>
      </dgm:t>
    </dgm:pt>
    <dgm:pt modelId="{F04913D8-181F-4BA3-9FC8-370EC81B4FC2}" type="parTrans" cxnId="{72EBEEFD-7CC0-4FFF-B5C5-C5375953E261}">
      <dgm:prSet/>
      <dgm:spPr/>
      <dgm:t>
        <a:bodyPr/>
        <a:lstStyle/>
        <a:p>
          <a:endParaRPr lang="es-E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A768184C-448A-4148-93EE-D8649B2E96C0}" type="sibTrans" cxnId="{72EBEEFD-7CC0-4FFF-B5C5-C5375953E261}">
      <dgm:prSet/>
      <dgm:spPr/>
      <dgm:t>
        <a:bodyPr/>
        <a:lstStyle/>
        <a:p>
          <a:endParaRPr lang="es-E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65447BE4-3F37-48FF-84B7-15480141B5E9}">
      <dgm:prSet phldrT="[Texto]"/>
      <dgm:spPr/>
      <dgm:t>
        <a:bodyPr/>
        <a:lstStyle/>
        <a:p>
          <a:r>
            <a:rPr lang="es-ES" dirty="0">
              <a:latin typeface="Calibri" panose="020F0502020204030204" pitchFamily="34" charset="0"/>
              <a:cs typeface="Calibri" panose="020F0502020204030204" pitchFamily="34" charset="0"/>
            </a:rPr>
            <a:t>Responsable de calidad</a:t>
          </a:r>
        </a:p>
      </dgm:t>
    </dgm:pt>
    <dgm:pt modelId="{3F0B73C9-C6D1-43E9-B717-0F3233D14DC1}" type="parTrans" cxnId="{2EB1C9E6-5263-404B-A209-281FAE199E94}">
      <dgm:prSet/>
      <dgm:spPr/>
      <dgm:t>
        <a:bodyPr/>
        <a:lstStyle/>
        <a:p>
          <a:endParaRPr lang="es-E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2DD63E71-54F7-4A88-AF16-81421168C6A8}" type="sibTrans" cxnId="{2EB1C9E6-5263-404B-A209-281FAE199E94}">
      <dgm:prSet/>
      <dgm:spPr/>
      <dgm:t>
        <a:bodyPr/>
        <a:lstStyle/>
        <a:p>
          <a:endParaRPr lang="es-E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1FDBD20E-6C57-4A44-AB1F-A3F128230D70}">
      <dgm:prSet phldrT="[Texto]"/>
      <dgm:spPr/>
      <dgm:t>
        <a:bodyPr/>
        <a:lstStyle/>
        <a:p>
          <a:r>
            <a:rPr lang="es-ES" dirty="0">
              <a:latin typeface="Calibri" panose="020F0502020204030204" pitchFamily="34" charset="0"/>
              <a:cs typeface="Calibri" panose="020F0502020204030204" pitchFamily="34" charset="0"/>
            </a:rPr>
            <a:t>Responsable de Pruebas</a:t>
          </a:r>
        </a:p>
      </dgm:t>
    </dgm:pt>
    <dgm:pt modelId="{48DED5D5-F5C7-4883-96E8-8A9F8F51A7C0}" type="parTrans" cxnId="{8E871FCB-2405-4521-961E-41FE60E22AFE}">
      <dgm:prSet/>
      <dgm:spPr/>
      <dgm:t>
        <a:bodyPr/>
        <a:lstStyle/>
        <a:p>
          <a:endParaRPr lang="es-E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50CB1CA3-7959-45DE-A1D5-1EB828F2B943}" type="sibTrans" cxnId="{8E871FCB-2405-4521-961E-41FE60E22AFE}">
      <dgm:prSet/>
      <dgm:spPr/>
      <dgm:t>
        <a:bodyPr/>
        <a:lstStyle/>
        <a:p>
          <a:endParaRPr lang="es-E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5B04FDDD-CE25-455F-9D04-33AADF11C44D}" type="pres">
      <dgm:prSet presAssocID="{E31499BD-D3E4-4B0E-813C-A6C3A4C71084}" presName="linearFlow" presStyleCnt="0">
        <dgm:presLayoutVars>
          <dgm:dir/>
          <dgm:resizeHandles val="exact"/>
        </dgm:presLayoutVars>
      </dgm:prSet>
      <dgm:spPr/>
    </dgm:pt>
    <dgm:pt modelId="{D61EB2E4-192A-4297-B0A7-F64A1F22B634}" type="pres">
      <dgm:prSet presAssocID="{B93F9036-1F04-4175-92A9-74880E30EE33}" presName="composite" presStyleCnt="0"/>
      <dgm:spPr/>
    </dgm:pt>
    <dgm:pt modelId="{8C5AEC52-A878-4E5C-A3D1-A76F58E4AD0B}" type="pres">
      <dgm:prSet presAssocID="{B93F9036-1F04-4175-92A9-74880E30EE33}" presName="imgShp" presStyleLbl="fgImgPlace1" presStyleIdx="0" presStyleCnt="7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suario"/>
        </a:ext>
      </dgm:extLst>
    </dgm:pt>
    <dgm:pt modelId="{4C4CD3E4-601B-45CE-8782-602ED12D1504}" type="pres">
      <dgm:prSet presAssocID="{B93F9036-1F04-4175-92A9-74880E30EE33}" presName="txShp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E3887C11-2C1C-4035-AEBC-6A983BA338FC}" type="pres">
      <dgm:prSet presAssocID="{D20026EE-8474-4C87-8C5C-A512ADEA92E9}" presName="spacing" presStyleCnt="0"/>
      <dgm:spPr/>
    </dgm:pt>
    <dgm:pt modelId="{4E74D911-0B45-413C-952E-8B1E94EB5BDE}" type="pres">
      <dgm:prSet presAssocID="{F0C5CCAE-E21A-48E3-ACA9-5FBDC13C0957}" presName="composite" presStyleCnt="0"/>
      <dgm:spPr/>
    </dgm:pt>
    <dgm:pt modelId="{A328F3C1-D59C-477D-9CD7-991104B7C1D3}" type="pres">
      <dgm:prSet presAssocID="{F0C5CCAE-E21A-48E3-ACA9-5FBDC13C0957}" presName="imgShp" presStyleLbl="fgImgPlace1" presStyleIdx="1" presStyleCnt="7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suario"/>
        </a:ext>
      </dgm:extLst>
    </dgm:pt>
    <dgm:pt modelId="{91DFC952-7393-4B88-959A-81BE1A7CF5AC}" type="pres">
      <dgm:prSet presAssocID="{F0C5CCAE-E21A-48E3-ACA9-5FBDC13C0957}" presName="txShp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C6AE98BD-8248-43CE-B09F-7FA3208B35E4}" type="pres">
      <dgm:prSet presAssocID="{87BA90E1-2A59-4134-95D1-1D14E1BDD055}" presName="spacing" presStyleCnt="0"/>
      <dgm:spPr/>
    </dgm:pt>
    <dgm:pt modelId="{A40EC736-E95A-4E46-9319-FAAA6F72B32B}" type="pres">
      <dgm:prSet presAssocID="{8A29A990-35FE-4E62-A91C-EE50A20904B1}" presName="composite" presStyleCnt="0"/>
      <dgm:spPr/>
    </dgm:pt>
    <dgm:pt modelId="{8198F4C3-09A1-4587-9B12-A9B89BC519D8}" type="pres">
      <dgm:prSet presAssocID="{8A29A990-35FE-4E62-A91C-EE50A20904B1}" presName="imgShp" presStyleLbl="fgImgPlace1" presStyleIdx="2" presStyleCnt="7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suario"/>
        </a:ext>
      </dgm:extLst>
    </dgm:pt>
    <dgm:pt modelId="{460D91B4-B153-4B65-B6DF-7DC0D18610FC}" type="pres">
      <dgm:prSet presAssocID="{8A29A990-35FE-4E62-A91C-EE50A20904B1}" presName="txShp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31816171-B055-4B39-A011-B5ED70C1790B}" type="pres">
      <dgm:prSet presAssocID="{84CAEA35-8E3C-453E-8F4E-2FF4D6C90544}" presName="spacing" presStyleCnt="0"/>
      <dgm:spPr/>
    </dgm:pt>
    <dgm:pt modelId="{BFA5A5B0-4E80-46B0-8EFF-EA53F8294F29}" type="pres">
      <dgm:prSet presAssocID="{0C4473BF-4CAF-43AC-9A15-7BA7926B3703}" presName="composite" presStyleCnt="0"/>
      <dgm:spPr/>
    </dgm:pt>
    <dgm:pt modelId="{01CC8CAD-FFC9-448D-A62D-07F8DE759D05}" type="pres">
      <dgm:prSet presAssocID="{0C4473BF-4CAF-43AC-9A15-7BA7926B3703}" presName="imgShp" presStyleLbl="fgImgPlace1" presStyleIdx="3" presStyleCnt="7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suario"/>
        </a:ext>
      </dgm:extLst>
    </dgm:pt>
    <dgm:pt modelId="{CC493A42-E7CE-4B23-A3D3-E1C9A00CC382}" type="pres">
      <dgm:prSet presAssocID="{0C4473BF-4CAF-43AC-9A15-7BA7926B3703}" presName="txShp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43558879-237F-40C4-8E45-36938253467B}" type="pres">
      <dgm:prSet presAssocID="{6D07795E-1BCF-4EBB-8936-2B967EF56F17}" presName="spacing" presStyleCnt="0"/>
      <dgm:spPr/>
    </dgm:pt>
    <dgm:pt modelId="{549DF3D5-EE1B-449D-822E-6ADF26EB6FD4}" type="pres">
      <dgm:prSet presAssocID="{F76C56C7-093E-4462-8F31-5E6AD4A37F08}" presName="composite" presStyleCnt="0"/>
      <dgm:spPr/>
    </dgm:pt>
    <dgm:pt modelId="{D1CEB01E-D7DF-4EA4-A024-8EC560D441D5}" type="pres">
      <dgm:prSet presAssocID="{F76C56C7-093E-4462-8F31-5E6AD4A37F08}" presName="imgShp" presStyleLbl="fgImgPlace1" presStyleIdx="4" presStyleCnt="7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suario"/>
        </a:ext>
      </dgm:extLst>
    </dgm:pt>
    <dgm:pt modelId="{4C141DCB-C9D9-4CA7-BCDB-651353F0DF05}" type="pres">
      <dgm:prSet presAssocID="{F76C56C7-093E-4462-8F31-5E6AD4A37F08}" presName="txShp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C52DD1AE-CBDA-4418-9DA9-DC1C9330B22C}" type="pres">
      <dgm:prSet presAssocID="{A768184C-448A-4148-93EE-D8649B2E96C0}" presName="spacing" presStyleCnt="0"/>
      <dgm:spPr/>
    </dgm:pt>
    <dgm:pt modelId="{ECD63859-86B0-4B68-9334-95BD68093868}" type="pres">
      <dgm:prSet presAssocID="{65447BE4-3F37-48FF-84B7-15480141B5E9}" presName="composite" presStyleCnt="0"/>
      <dgm:spPr/>
    </dgm:pt>
    <dgm:pt modelId="{5B2B9320-B832-4DE3-8910-25EA19FA4590}" type="pres">
      <dgm:prSet presAssocID="{65447BE4-3F37-48FF-84B7-15480141B5E9}" presName="imgShp" presStyleLbl="fgImgPlace1" presStyleIdx="5" presStyleCnt="7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suario"/>
        </a:ext>
      </dgm:extLst>
    </dgm:pt>
    <dgm:pt modelId="{E14AD872-2FC5-4B9A-BF86-017DB9125609}" type="pres">
      <dgm:prSet presAssocID="{65447BE4-3F37-48FF-84B7-15480141B5E9}" presName="txShp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51BA839E-4DF7-487B-ACC9-3AB47BAE62B3}" type="pres">
      <dgm:prSet presAssocID="{2DD63E71-54F7-4A88-AF16-81421168C6A8}" presName="spacing" presStyleCnt="0"/>
      <dgm:spPr/>
    </dgm:pt>
    <dgm:pt modelId="{86980257-7F25-44AA-AB5F-18649C7A5DA3}" type="pres">
      <dgm:prSet presAssocID="{1FDBD20E-6C57-4A44-AB1F-A3F128230D70}" presName="composite" presStyleCnt="0"/>
      <dgm:spPr/>
    </dgm:pt>
    <dgm:pt modelId="{65189B86-4FB5-4D15-AFCF-7C8258577A0C}" type="pres">
      <dgm:prSet presAssocID="{1FDBD20E-6C57-4A44-AB1F-A3F128230D70}" presName="imgShp" presStyleLbl="fgImgPlace1" presStyleIdx="6" presStyleCnt="7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suario"/>
        </a:ext>
      </dgm:extLst>
    </dgm:pt>
    <dgm:pt modelId="{BC2EAC38-9CFA-4505-8F54-9A68C25B1124}" type="pres">
      <dgm:prSet presAssocID="{1FDBD20E-6C57-4A44-AB1F-A3F128230D70}" presName="txShp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s-CL"/>
        </a:p>
      </dgm:t>
    </dgm:pt>
  </dgm:ptLst>
  <dgm:cxnLst>
    <dgm:cxn modelId="{4227D272-BCA6-4F95-9AC0-7F6B8EDC9034}" type="presOf" srcId="{E31499BD-D3E4-4B0E-813C-A6C3A4C71084}" destId="{5B04FDDD-CE25-455F-9D04-33AADF11C44D}" srcOrd="0" destOrd="0" presId="urn:microsoft.com/office/officeart/2005/8/layout/vList3"/>
    <dgm:cxn modelId="{ABCAB7FE-7445-4805-9809-897A8B756468}" type="presOf" srcId="{B93F9036-1F04-4175-92A9-74880E30EE33}" destId="{4C4CD3E4-601B-45CE-8782-602ED12D1504}" srcOrd="0" destOrd="0" presId="urn:microsoft.com/office/officeart/2005/8/layout/vList3"/>
    <dgm:cxn modelId="{8E871FCB-2405-4521-961E-41FE60E22AFE}" srcId="{E31499BD-D3E4-4B0E-813C-A6C3A4C71084}" destId="{1FDBD20E-6C57-4A44-AB1F-A3F128230D70}" srcOrd="6" destOrd="0" parTransId="{48DED5D5-F5C7-4883-96E8-8A9F8F51A7C0}" sibTransId="{50CB1CA3-7959-45DE-A1D5-1EB828F2B943}"/>
    <dgm:cxn modelId="{B3C98D70-AF5B-4F2F-8D92-18DD0036479B}" srcId="{E31499BD-D3E4-4B0E-813C-A6C3A4C71084}" destId="{B93F9036-1F04-4175-92A9-74880E30EE33}" srcOrd="0" destOrd="0" parTransId="{AF4D486B-7B87-4C7C-BE9C-50E0FD9E3125}" sibTransId="{D20026EE-8474-4C87-8C5C-A512ADEA92E9}"/>
    <dgm:cxn modelId="{AD1D00FF-BEC5-4266-99B5-CBBC035C2A48}" type="presOf" srcId="{F76C56C7-093E-4462-8F31-5E6AD4A37F08}" destId="{4C141DCB-C9D9-4CA7-BCDB-651353F0DF05}" srcOrd="0" destOrd="0" presId="urn:microsoft.com/office/officeart/2005/8/layout/vList3"/>
    <dgm:cxn modelId="{1F3BA089-AC90-4CBF-88CC-97D4FBED5581}" type="presOf" srcId="{8A29A990-35FE-4E62-A91C-EE50A20904B1}" destId="{460D91B4-B153-4B65-B6DF-7DC0D18610FC}" srcOrd="0" destOrd="0" presId="urn:microsoft.com/office/officeart/2005/8/layout/vList3"/>
    <dgm:cxn modelId="{72EBEEFD-7CC0-4FFF-B5C5-C5375953E261}" srcId="{E31499BD-D3E4-4B0E-813C-A6C3A4C71084}" destId="{F76C56C7-093E-4462-8F31-5E6AD4A37F08}" srcOrd="4" destOrd="0" parTransId="{F04913D8-181F-4BA3-9FC8-370EC81B4FC2}" sibTransId="{A768184C-448A-4148-93EE-D8649B2E96C0}"/>
    <dgm:cxn modelId="{C17C80D0-5B2E-4BB7-B7F9-D51FA4478988}" type="presOf" srcId="{F0C5CCAE-E21A-48E3-ACA9-5FBDC13C0957}" destId="{91DFC952-7393-4B88-959A-81BE1A7CF5AC}" srcOrd="0" destOrd="0" presId="urn:microsoft.com/office/officeart/2005/8/layout/vList3"/>
    <dgm:cxn modelId="{D5364E4C-24D6-4FAB-9D07-ADE80487591A}" type="presOf" srcId="{65447BE4-3F37-48FF-84B7-15480141B5E9}" destId="{E14AD872-2FC5-4B9A-BF86-017DB9125609}" srcOrd="0" destOrd="0" presId="urn:microsoft.com/office/officeart/2005/8/layout/vList3"/>
    <dgm:cxn modelId="{B3F4B448-DCB4-4A88-B9D5-457A1BEE8295}" type="presOf" srcId="{1FDBD20E-6C57-4A44-AB1F-A3F128230D70}" destId="{BC2EAC38-9CFA-4505-8F54-9A68C25B1124}" srcOrd="0" destOrd="0" presId="urn:microsoft.com/office/officeart/2005/8/layout/vList3"/>
    <dgm:cxn modelId="{F3DA5BD6-B1BD-4C8F-A85B-DEC94FA957B8}" srcId="{E31499BD-D3E4-4B0E-813C-A6C3A4C71084}" destId="{0C4473BF-4CAF-43AC-9A15-7BA7926B3703}" srcOrd="3" destOrd="0" parTransId="{5821328C-7CCE-4731-A069-83C5BD39953F}" sibTransId="{6D07795E-1BCF-4EBB-8936-2B967EF56F17}"/>
    <dgm:cxn modelId="{691C6EA9-BEE9-49F7-8FA0-7B03C59C5570}" srcId="{E31499BD-D3E4-4B0E-813C-A6C3A4C71084}" destId="{8A29A990-35FE-4E62-A91C-EE50A20904B1}" srcOrd="2" destOrd="0" parTransId="{B76C07D9-7C71-43FA-9EE6-B5A0B2D7F157}" sibTransId="{84CAEA35-8E3C-453E-8F4E-2FF4D6C90544}"/>
    <dgm:cxn modelId="{997EF1FC-B34F-4C6B-AC16-93E43B757B33}" type="presOf" srcId="{0C4473BF-4CAF-43AC-9A15-7BA7926B3703}" destId="{CC493A42-E7CE-4B23-A3D3-E1C9A00CC382}" srcOrd="0" destOrd="0" presId="urn:microsoft.com/office/officeart/2005/8/layout/vList3"/>
    <dgm:cxn modelId="{2EB1C9E6-5263-404B-A209-281FAE199E94}" srcId="{E31499BD-D3E4-4B0E-813C-A6C3A4C71084}" destId="{65447BE4-3F37-48FF-84B7-15480141B5E9}" srcOrd="5" destOrd="0" parTransId="{3F0B73C9-C6D1-43E9-B717-0F3233D14DC1}" sibTransId="{2DD63E71-54F7-4A88-AF16-81421168C6A8}"/>
    <dgm:cxn modelId="{8D86E53A-2E00-4B31-9036-4EB3F0E36109}" srcId="{E31499BD-D3E4-4B0E-813C-A6C3A4C71084}" destId="{F0C5CCAE-E21A-48E3-ACA9-5FBDC13C0957}" srcOrd="1" destOrd="0" parTransId="{1300DC2C-2722-4734-931B-D5D5A235BFD2}" sibTransId="{87BA90E1-2A59-4134-95D1-1D14E1BDD055}"/>
    <dgm:cxn modelId="{A02658C4-4C9E-4D45-B547-0E80359C7DDF}" type="presParOf" srcId="{5B04FDDD-CE25-455F-9D04-33AADF11C44D}" destId="{D61EB2E4-192A-4297-B0A7-F64A1F22B634}" srcOrd="0" destOrd="0" presId="urn:microsoft.com/office/officeart/2005/8/layout/vList3"/>
    <dgm:cxn modelId="{448F80D2-B392-43D3-8F6E-45B93B027248}" type="presParOf" srcId="{D61EB2E4-192A-4297-B0A7-F64A1F22B634}" destId="{8C5AEC52-A878-4E5C-A3D1-A76F58E4AD0B}" srcOrd="0" destOrd="0" presId="urn:microsoft.com/office/officeart/2005/8/layout/vList3"/>
    <dgm:cxn modelId="{ECEDBEF4-2F2C-4A61-BCDB-771C9E2E926B}" type="presParOf" srcId="{D61EB2E4-192A-4297-B0A7-F64A1F22B634}" destId="{4C4CD3E4-601B-45CE-8782-602ED12D1504}" srcOrd="1" destOrd="0" presId="urn:microsoft.com/office/officeart/2005/8/layout/vList3"/>
    <dgm:cxn modelId="{DE602CE3-2E43-4D6D-903D-3A6651EF00C0}" type="presParOf" srcId="{5B04FDDD-CE25-455F-9D04-33AADF11C44D}" destId="{E3887C11-2C1C-4035-AEBC-6A983BA338FC}" srcOrd="1" destOrd="0" presId="urn:microsoft.com/office/officeart/2005/8/layout/vList3"/>
    <dgm:cxn modelId="{BE2FAFE2-B34F-42C2-A7AF-D4639768E9DE}" type="presParOf" srcId="{5B04FDDD-CE25-455F-9D04-33AADF11C44D}" destId="{4E74D911-0B45-413C-952E-8B1E94EB5BDE}" srcOrd="2" destOrd="0" presId="urn:microsoft.com/office/officeart/2005/8/layout/vList3"/>
    <dgm:cxn modelId="{8970F120-2806-4B63-BC83-ECD589162306}" type="presParOf" srcId="{4E74D911-0B45-413C-952E-8B1E94EB5BDE}" destId="{A328F3C1-D59C-477D-9CD7-991104B7C1D3}" srcOrd="0" destOrd="0" presId="urn:microsoft.com/office/officeart/2005/8/layout/vList3"/>
    <dgm:cxn modelId="{327CFD66-7A23-4901-9AD9-86CF1A3B0343}" type="presParOf" srcId="{4E74D911-0B45-413C-952E-8B1E94EB5BDE}" destId="{91DFC952-7393-4B88-959A-81BE1A7CF5AC}" srcOrd="1" destOrd="0" presId="urn:microsoft.com/office/officeart/2005/8/layout/vList3"/>
    <dgm:cxn modelId="{2DDF921D-9910-434D-A272-13B37A8511E8}" type="presParOf" srcId="{5B04FDDD-CE25-455F-9D04-33AADF11C44D}" destId="{C6AE98BD-8248-43CE-B09F-7FA3208B35E4}" srcOrd="3" destOrd="0" presId="urn:microsoft.com/office/officeart/2005/8/layout/vList3"/>
    <dgm:cxn modelId="{802DD469-C36C-436C-A7BB-EC08EEE43E52}" type="presParOf" srcId="{5B04FDDD-CE25-455F-9D04-33AADF11C44D}" destId="{A40EC736-E95A-4E46-9319-FAAA6F72B32B}" srcOrd="4" destOrd="0" presId="urn:microsoft.com/office/officeart/2005/8/layout/vList3"/>
    <dgm:cxn modelId="{B43E5A04-87D8-45DE-A0D9-5F3A6780094B}" type="presParOf" srcId="{A40EC736-E95A-4E46-9319-FAAA6F72B32B}" destId="{8198F4C3-09A1-4587-9B12-A9B89BC519D8}" srcOrd="0" destOrd="0" presId="urn:microsoft.com/office/officeart/2005/8/layout/vList3"/>
    <dgm:cxn modelId="{7BA08FF6-F873-48E6-B7D2-D43B63191680}" type="presParOf" srcId="{A40EC736-E95A-4E46-9319-FAAA6F72B32B}" destId="{460D91B4-B153-4B65-B6DF-7DC0D18610FC}" srcOrd="1" destOrd="0" presId="urn:microsoft.com/office/officeart/2005/8/layout/vList3"/>
    <dgm:cxn modelId="{E56F2083-302D-4862-8E3B-75C7EE4A292D}" type="presParOf" srcId="{5B04FDDD-CE25-455F-9D04-33AADF11C44D}" destId="{31816171-B055-4B39-A011-B5ED70C1790B}" srcOrd="5" destOrd="0" presId="urn:microsoft.com/office/officeart/2005/8/layout/vList3"/>
    <dgm:cxn modelId="{D447DEBC-41C1-4F31-974C-6CFA5D57C24F}" type="presParOf" srcId="{5B04FDDD-CE25-455F-9D04-33AADF11C44D}" destId="{BFA5A5B0-4E80-46B0-8EFF-EA53F8294F29}" srcOrd="6" destOrd="0" presId="urn:microsoft.com/office/officeart/2005/8/layout/vList3"/>
    <dgm:cxn modelId="{AC2832F3-9903-40C4-9815-8FB3C9FEFAA3}" type="presParOf" srcId="{BFA5A5B0-4E80-46B0-8EFF-EA53F8294F29}" destId="{01CC8CAD-FFC9-448D-A62D-07F8DE759D05}" srcOrd="0" destOrd="0" presId="urn:microsoft.com/office/officeart/2005/8/layout/vList3"/>
    <dgm:cxn modelId="{CD3BA794-F64A-4E15-B417-45807A0704D9}" type="presParOf" srcId="{BFA5A5B0-4E80-46B0-8EFF-EA53F8294F29}" destId="{CC493A42-E7CE-4B23-A3D3-E1C9A00CC382}" srcOrd="1" destOrd="0" presId="urn:microsoft.com/office/officeart/2005/8/layout/vList3"/>
    <dgm:cxn modelId="{B74C038F-4EBE-4244-9AC2-2FB4EB107301}" type="presParOf" srcId="{5B04FDDD-CE25-455F-9D04-33AADF11C44D}" destId="{43558879-237F-40C4-8E45-36938253467B}" srcOrd="7" destOrd="0" presId="urn:microsoft.com/office/officeart/2005/8/layout/vList3"/>
    <dgm:cxn modelId="{7436C98A-AEEC-4A95-AC78-39B9416719E1}" type="presParOf" srcId="{5B04FDDD-CE25-455F-9D04-33AADF11C44D}" destId="{549DF3D5-EE1B-449D-822E-6ADF26EB6FD4}" srcOrd="8" destOrd="0" presId="urn:microsoft.com/office/officeart/2005/8/layout/vList3"/>
    <dgm:cxn modelId="{91701F65-0E57-46E8-B852-4301A4C003C6}" type="presParOf" srcId="{549DF3D5-EE1B-449D-822E-6ADF26EB6FD4}" destId="{D1CEB01E-D7DF-4EA4-A024-8EC560D441D5}" srcOrd="0" destOrd="0" presId="urn:microsoft.com/office/officeart/2005/8/layout/vList3"/>
    <dgm:cxn modelId="{0E79EC7B-6A02-4C3F-923D-AE784ED22C3F}" type="presParOf" srcId="{549DF3D5-EE1B-449D-822E-6ADF26EB6FD4}" destId="{4C141DCB-C9D9-4CA7-BCDB-651353F0DF05}" srcOrd="1" destOrd="0" presId="urn:microsoft.com/office/officeart/2005/8/layout/vList3"/>
    <dgm:cxn modelId="{C0A011D1-BA77-4C35-BD60-E51D2C94F3A0}" type="presParOf" srcId="{5B04FDDD-CE25-455F-9D04-33AADF11C44D}" destId="{C52DD1AE-CBDA-4418-9DA9-DC1C9330B22C}" srcOrd="9" destOrd="0" presId="urn:microsoft.com/office/officeart/2005/8/layout/vList3"/>
    <dgm:cxn modelId="{777E214D-B563-4EE6-9B78-03D8FD4F26DD}" type="presParOf" srcId="{5B04FDDD-CE25-455F-9D04-33AADF11C44D}" destId="{ECD63859-86B0-4B68-9334-95BD68093868}" srcOrd="10" destOrd="0" presId="urn:microsoft.com/office/officeart/2005/8/layout/vList3"/>
    <dgm:cxn modelId="{B8BFF3E8-5CB5-46B8-884D-D622D49C3974}" type="presParOf" srcId="{ECD63859-86B0-4B68-9334-95BD68093868}" destId="{5B2B9320-B832-4DE3-8910-25EA19FA4590}" srcOrd="0" destOrd="0" presId="urn:microsoft.com/office/officeart/2005/8/layout/vList3"/>
    <dgm:cxn modelId="{5B8602B4-FA6E-4994-9013-CD195C32F808}" type="presParOf" srcId="{ECD63859-86B0-4B68-9334-95BD68093868}" destId="{E14AD872-2FC5-4B9A-BF86-017DB9125609}" srcOrd="1" destOrd="0" presId="urn:microsoft.com/office/officeart/2005/8/layout/vList3"/>
    <dgm:cxn modelId="{DA07E81A-61FB-49F0-A2DB-90FEAA742111}" type="presParOf" srcId="{5B04FDDD-CE25-455F-9D04-33AADF11C44D}" destId="{51BA839E-4DF7-487B-ACC9-3AB47BAE62B3}" srcOrd="11" destOrd="0" presId="urn:microsoft.com/office/officeart/2005/8/layout/vList3"/>
    <dgm:cxn modelId="{D10D4A87-80F4-4C5C-82C0-6BFDACEBE97C}" type="presParOf" srcId="{5B04FDDD-CE25-455F-9D04-33AADF11C44D}" destId="{86980257-7F25-44AA-AB5F-18649C7A5DA3}" srcOrd="12" destOrd="0" presId="urn:microsoft.com/office/officeart/2005/8/layout/vList3"/>
    <dgm:cxn modelId="{5A121B1E-64A7-4B22-A78A-3CCB7C2B4FCA}" type="presParOf" srcId="{86980257-7F25-44AA-AB5F-18649C7A5DA3}" destId="{65189B86-4FB5-4D15-AFCF-7C8258577A0C}" srcOrd="0" destOrd="0" presId="urn:microsoft.com/office/officeart/2005/8/layout/vList3"/>
    <dgm:cxn modelId="{FAB81954-66A8-4FDB-9DB7-774055D4CF74}" type="presParOf" srcId="{86980257-7F25-44AA-AB5F-18649C7A5DA3}" destId="{BC2EAC38-9CFA-4505-8F54-9A68C25B1124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E31499BD-D3E4-4B0E-813C-A6C3A4C71084}" type="doc">
      <dgm:prSet loTypeId="urn:microsoft.com/office/officeart/2005/8/layout/vList3" loCatId="list" qsTypeId="urn:microsoft.com/office/officeart/2005/8/quickstyle/simple1" qsCatId="simple" csTypeId="urn:microsoft.com/office/officeart/2005/8/colors/accent4_1" csCatId="accent4" phldr="1"/>
      <dgm:spPr/>
    </dgm:pt>
    <dgm:pt modelId="{B93F9036-1F04-4175-92A9-74880E30EE33}">
      <dgm:prSet phldrT="[Texto]"/>
      <dgm:spPr/>
      <dgm:t>
        <a:bodyPr/>
        <a:lstStyle/>
        <a:p>
          <a:r>
            <a:rPr lang="es-ES" dirty="0">
              <a:latin typeface="Calibri" panose="020F0502020204030204" pitchFamily="34" charset="0"/>
              <a:cs typeface="Calibri" panose="020F0502020204030204" pitchFamily="34" charset="0"/>
            </a:rPr>
            <a:t>Administrador de Sistemas o </a:t>
          </a:r>
          <a:r>
            <a:rPr lang="es-ES" dirty="0" err="1">
              <a:latin typeface="Calibri" panose="020F0502020204030204" pitchFamily="34" charset="0"/>
              <a:cs typeface="Calibri" panose="020F0502020204030204" pitchFamily="34" charset="0"/>
            </a:rPr>
            <a:t>DevOps</a:t>
          </a:r>
          <a:endParaRPr lang="es-ES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AF4D486B-7B87-4C7C-BE9C-50E0FD9E3125}" type="parTrans" cxnId="{B3C98D70-AF5B-4F2F-8D92-18DD0036479B}">
      <dgm:prSet/>
      <dgm:spPr/>
      <dgm:t>
        <a:bodyPr/>
        <a:lstStyle/>
        <a:p>
          <a:endParaRPr lang="es-E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D20026EE-8474-4C87-8C5C-A512ADEA92E9}" type="sibTrans" cxnId="{B3C98D70-AF5B-4F2F-8D92-18DD0036479B}">
      <dgm:prSet/>
      <dgm:spPr/>
      <dgm:t>
        <a:bodyPr/>
        <a:lstStyle/>
        <a:p>
          <a:endParaRPr lang="es-E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F0C5CCAE-E21A-48E3-ACA9-5FBDC13C0957}">
      <dgm:prSet phldrT="[Texto]"/>
      <dgm:spPr/>
      <dgm:t>
        <a:bodyPr/>
        <a:lstStyle/>
        <a:p>
          <a:r>
            <a:rPr lang="es-ES" dirty="0">
              <a:latin typeface="Calibri" panose="020F0502020204030204" pitchFamily="34" charset="0"/>
              <a:cs typeface="Calibri" panose="020F0502020204030204" pitchFamily="34" charset="0"/>
            </a:rPr>
            <a:t>Ingeniero de Mantención</a:t>
          </a:r>
        </a:p>
      </dgm:t>
    </dgm:pt>
    <dgm:pt modelId="{1300DC2C-2722-4734-931B-D5D5A235BFD2}" type="parTrans" cxnId="{8D86E53A-2E00-4B31-9036-4EB3F0E36109}">
      <dgm:prSet/>
      <dgm:spPr/>
      <dgm:t>
        <a:bodyPr/>
        <a:lstStyle/>
        <a:p>
          <a:endParaRPr lang="es-E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87BA90E1-2A59-4134-95D1-1D14E1BDD055}" type="sibTrans" cxnId="{8D86E53A-2E00-4B31-9036-4EB3F0E36109}">
      <dgm:prSet/>
      <dgm:spPr/>
      <dgm:t>
        <a:bodyPr/>
        <a:lstStyle/>
        <a:p>
          <a:endParaRPr lang="es-E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8A29A990-35FE-4E62-A91C-EE50A20904B1}">
      <dgm:prSet phldrT="[Texto]"/>
      <dgm:spPr/>
      <dgm:t>
        <a:bodyPr/>
        <a:lstStyle/>
        <a:p>
          <a:r>
            <a:rPr lang="es-ES" dirty="0">
              <a:latin typeface="Calibri" panose="020F0502020204030204" pitchFamily="34" charset="0"/>
              <a:cs typeface="Calibri" panose="020F0502020204030204" pitchFamily="34" charset="0"/>
            </a:rPr>
            <a:t>Administrador de Configuración</a:t>
          </a:r>
        </a:p>
      </dgm:t>
    </dgm:pt>
    <dgm:pt modelId="{B76C07D9-7C71-43FA-9EE6-B5A0B2D7F157}" type="parTrans" cxnId="{691C6EA9-BEE9-49F7-8FA0-7B03C59C5570}">
      <dgm:prSet/>
      <dgm:spPr/>
      <dgm:t>
        <a:bodyPr/>
        <a:lstStyle/>
        <a:p>
          <a:endParaRPr lang="es-E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84CAEA35-8E3C-453E-8F4E-2FF4D6C90544}" type="sibTrans" cxnId="{691C6EA9-BEE9-49F7-8FA0-7B03C59C5570}">
      <dgm:prSet/>
      <dgm:spPr/>
      <dgm:t>
        <a:bodyPr/>
        <a:lstStyle/>
        <a:p>
          <a:endParaRPr lang="es-E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0C4473BF-4CAF-43AC-9A15-7BA7926B3703}">
      <dgm:prSet phldrT="[Texto]"/>
      <dgm:spPr/>
      <dgm:t>
        <a:bodyPr/>
        <a:lstStyle/>
        <a:p>
          <a:r>
            <a:rPr lang="es-ES" dirty="0">
              <a:latin typeface="Calibri" panose="020F0502020204030204" pitchFamily="34" charset="0"/>
              <a:cs typeface="Calibri" panose="020F0502020204030204" pitchFamily="34" charset="0"/>
            </a:rPr>
            <a:t>Ingeniero de Validación y Verificación</a:t>
          </a:r>
        </a:p>
      </dgm:t>
    </dgm:pt>
    <dgm:pt modelId="{5821328C-7CCE-4731-A069-83C5BD39953F}" type="parTrans" cxnId="{F3DA5BD6-B1BD-4C8F-A85B-DEC94FA957B8}">
      <dgm:prSet/>
      <dgm:spPr/>
      <dgm:t>
        <a:bodyPr/>
        <a:lstStyle/>
        <a:p>
          <a:endParaRPr lang="es-E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6D07795E-1BCF-4EBB-8936-2B967EF56F17}" type="sibTrans" cxnId="{F3DA5BD6-B1BD-4C8F-A85B-DEC94FA957B8}">
      <dgm:prSet/>
      <dgm:spPr/>
      <dgm:t>
        <a:bodyPr/>
        <a:lstStyle/>
        <a:p>
          <a:endParaRPr lang="es-E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F76C56C7-093E-4462-8F31-5E6AD4A37F08}">
      <dgm:prSet phldrT="[Texto]"/>
      <dgm:spPr/>
      <dgm:t>
        <a:bodyPr/>
        <a:lstStyle/>
        <a:p>
          <a:r>
            <a:rPr lang="es-ES" dirty="0">
              <a:latin typeface="Calibri" panose="020F0502020204030204" pitchFamily="34" charset="0"/>
              <a:cs typeface="Calibri" panose="020F0502020204030204" pitchFamily="34" charset="0"/>
            </a:rPr>
            <a:t>Analista o Ingeniero de Datos</a:t>
          </a:r>
        </a:p>
      </dgm:t>
    </dgm:pt>
    <dgm:pt modelId="{F04913D8-181F-4BA3-9FC8-370EC81B4FC2}" type="parTrans" cxnId="{72EBEEFD-7CC0-4FFF-B5C5-C5375953E261}">
      <dgm:prSet/>
      <dgm:spPr/>
      <dgm:t>
        <a:bodyPr/>
        <a:lstStyle/>
        <a:p>
          <a:endParaRPr lang="es-E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A768184C-448A-4148-93EE-D8649B2E96C0}" type="sibTrans" cxnId="{72EBEEFD-7CC0-4FFF-B5C5-C5375953E261}">
      <dgm:prSet/>
      <dgm:spPr/>
      <dgm:t>
        <a:bodyPr/>
        <a:lstStyle/>
        <a:p>
          <a:endParaRPr lang="es-E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65447BE4-3F37-48FF-84B7-15480141B5E9}">
      <dgm:prSet phldrT="[Texto]"/>
      <dgm:spPr/>
      <dgm:t>
        <a:bodyPr/>
        <a:lstStyle/>
        <a:p>
          <a:r>
            <a:rPr lang="es-ES" dirty="0">
              <a:latin typeface="Calibri" panose="020F0502020204030204" pitchFamily="34" charset="0"/>
              <a:cs typeface="Calibri" panose="020F0502020204030204" pitchFamily="34" charset="0"/>
            </a:rPr>
            <a:t>Documentador</a:t>
          </a:r>
        </a:p>
      </dgm:t>
    </dgm:pt>
    <dgm:pt modelId="{3F0B73C9-C6D1-43E9-B717-0F3233D14DC1}" type="parTrans" cxnId="{2EB1C9E6-5263-404B-A209-281FAE199E94}">
      <dgm:prSet/>
      <dgm:spPr/>
      <dgm:t>
        <a:bodyPr/>
        <a:lstStyle/>
        <a:p>
          <a:endParaRPr lang="es-E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2DD63E71-54F7-4A88-AF16-81421168C6A8}" type="sibTrans" cxnId="{2EB1C9E6-5263-404B-A209-281FAE199E94}">
      <dgm:prSet/>
      <dgm:spPr/>
      <dgm:t>
        <a:bodyPr/>
        <a:lstStyle/>
        <a:p>
          <a:endParaRPr lang="es-E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5B04FDDD-CE25-455F-9D04-33AADF11C44D}" type="pres">
      <dgm:prSet presAssocID="{E31499BD-D3E4-4B0E-813C-A6C3A4C71084}" presName="linearFlow" presStyleCnt="0">
        <dgm:presLayoutVars>
          <dgm:dir/>
          <dgm:resizeHandles val="exact"/>
        </dgm:presLayoutVars>
      </dgm:prSet>
      <dgm:spPr/>
    </dgm:pt>
    <dgm:pt modelId="{D61EB2E4-192A-4297-B0A7-F64A1F22B634}" type="pres">
      <dgm:prSet presAssocID="{B93F9036-1F04-4175-92A9-74880E30EE33}" presName="composite" presStyleCnt="0"/>
      <dgm:spPr/>
    </dgm:pt>
    <dgm:pt modelId="{8C5AEC52-A878-4E5C-A3D1-A76F58E4AD0B}" type="pres">
      <dgm:prSet presAssocID="{B93F9036-1F04-4175-92A9-74880E30EE33}" presName="imgShp" presStyleLbl="fgImgPlace1" presStyleIdx="0" presStyleCnt="6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suario"/>
        </a:ext>
      </dgm:extLst>
    </dgm:pt>
    <dgm:pt modelId="{4C4CD3E4-601B-45CE-8782-602ED12D1504}" type="pres">
      <dgm:prSet presAssocID="{B93F9036-1F04-4175-92A9-74880E30EE33}" presName="txShp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E3887C11-2C1C-4035-AEBC-6A983BA338FC}" type="pres">
      <dgm:prSet presAssocID="{D20026EE-8474-4C87-8C5C-A512ADEA92E9}" presName="spacing" presStyleCnt="0"/>
      <dgm:spPr/>
    </dgm:pt>
    <dgm:pt modelId="{4E74D911-0B45-413C-952E-8B1E94EB5BDE}" type="pres">
      <dgm:prSet presAssocID="{F0C5CCAE-E21A-48E3-ACA9-5FBDC13C0957}" presName="composite" presStyleCnt="0"/>
      <dgm:spPr/>
    </dgm:pt>
    <dgm:pt modelId="{A328F3C1-D59C-477D-9CD7-991104B7C1D3}" type="pres">
      <dgm:prSet presAssocID="{F0C5CCAE-E21A-48E3-ACA9-5FBDC13C0957}" presName="imgShp" presStyleLbl="fgImgPlace1" presStyleIdx="1" presStyleCnt="6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suario"/>
        </a:ext>
      </dgm:extLst>
    </dgm:pt>
    <dgm:pt modelId="{91DFC952-7393-4B88-959A-81BE1A7CF5AC}" type="pres">
      <dgm:prSet presAssocID="{F0C5CCAE-E21A-48E3-ACA9-5FBDC13C0957}" presName="txShp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C6AE98BD-8248-43CE-B09F-7FA3208B35E4}" type="pres">
      <dgm:prSet presAssocID="{87BA90E1-2A59-4134-95D1-1D14E1BDD055}" presName="spacing" presStyleCnt="0"/>
      <dgm:spPr/>
    </dgm:pt>
    <dgm:pt modelId="{A40EC736-E95A-4E46-9319-FAAA6F72B32B}" type="pres">
      <dgm:prSet presAssocID="{8A29A990-35FE-4E62-A91C-EE50A20904B1}" presName="composite" presStyleCnt="0"/>
      <dgm:spPr/>
    </dgm:pt>
    <dgm:pt modelId="{8198F4C3-09A1-4587-9B12-A9B89BC519D8}" type="pres">
      <dgm:prSet presAssocID="{8A29A990-35FE-4E62-A91C-EE50A20904B1}" presName="imgShp" presStyleLbl="fgImgPlace1" presStyleIdx="2" presStyleCnt="6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suario"/>
        </a:ext>
      </dgm:extLst>
    </dgm:pt>
    <dgm:pt modelId="{460D91B4-B153-4B65-B6DF-7DC0D18610FC}" type="pres">
      <dgm:prSet presAssocID="{8A29A990-35FE-4E62-A91C-EE50A20904B1}" presName="txShp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31816171-B055-4B39-A011-B5ED70C1790B}" type="pres">
      <dgm:prSet presAssocID="{84CAEA35-8E3C-453E-8F4E-2FF4D6C90544}" presName="spacing" presStyleCnt="0"/>
      <dgm:spPr/>
    </dgm:pt>
    <dgm:pt modelId="{BFA5A5B0-4E80-46B0-8EFF-EA53F8294F29}" type="pres">
      <dgm:prSet presAssocID="{0C4473BF-4CAF-43AC-9A15-7BA7926B3703}" presName="composite" presStyleCnt="0"/>
      <dgm:spPr/>
    </dgm:pt>
    <dgm:pt modelId="{01CC8CAD-FFC9-448D-A62D-07F8DE759D05}" type="pres">
      <dgm:prSet presAssocID="{0C4473BF-4CAF-43AC-9A15-7BA7926B3703}" presName="imgShp" presStyleLbl="fgImgPlace1" presStyleIdx="3" presStyleCnt="6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suario"/>
        </a:ext>
      </dgm:extLst>
    </dgm:pt>
    <dgm:pt modelId="{CC493A42-E7CE-4B23-A3D3-E1C9A00CC382}" type="pres">
      <dgm:prSet presAssocID="{0C4473BF-4CAF-43AC-9A15-7BA7926B3703}" presName="txShp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43558879-237F-40C4-8E45-36938253467B}" type="pres">
      <dgm:prSet presAssocID="{6D07795E-1BCF-4EBB-8936-2B967EF56F17}" presName="spacing" presStyleCnt="0"/>
      <dgm:spPr/>
    </dgm:pt>
    <dgm:pt modelId="{549DF3D5-EE1B-449D-822E-6ADF26EB6FD4}" type="pres">
      <dgm:prSet presAssocID="{F76C56C7-093E-4462-8F31-5E6AD4A37F08}" presName="composite" presStyleCnt="0"/>
      <dgm:spPr/>
    </dgm:pt>
    <dgm:pt modelId="{D1CEB01E-D7DF-4EA4-A024-8EC560D441D5}" type="pres">
      <dgm:prSet presAssocID="{F76C56C7-093E-4462-8F31-5E6AD4A37F08}" presName="imgShp" presStyleLbl="fgImgPlace1" presStyleIdx="4" presStyleCnt="6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suario"/>
        </a:ext>
      </dgm:extLst>
    </dgm:pt>
    <dgm:pt modelId="{4C141DCB-C9D9-4CA7-BCDB-651353F0DF05}" type="pres">
      <dgm:prSet presAssocID="{F76C56C7-093E-4462-8F31-5E6AD4A37F08}" presName="txShp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C52DD1AE-CBDA-4418-9DA9-DC1C9330B22C}" type="pres">
      <dgm:prSet presAssocID="{A768184C-448A-4148-93EE-D8649B2E96C0}" presName="spacing" presStyleCnt="0"/>
      <dgm:spPr/>
    </dgm:pt>
    <dgm:pt modelId="{ECD63859-86B0-4B68-9334-95BD68093868}" type="pres">
      <dgm:prSet presAssocID="{65447BE4-3F37-48FF-84B7-15480141B5E9}" presName="composite" presStyleCnt="0"/>
      <dgm:spPr/>
    </dgm:pt>
    <dgm:pt modelId="{5B2B9320-B832-4DE3-8910-25EA19FA4590}" type="pres">
      <dgm:prSet presAssocID="{65447BE4-3F37-48FF-84B7-15480141B5E9}" presName="imgShp" presStyleLbl="fgImgPlace1" presStyleIdx="5" presStyleCnt="6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suario"/>
        </a:ext>
      </dgm:extLst>
    </dgm:pt>
    <dgm:pt modelId="{E14AD872-2FC5-4B9A-BF86-017DB9125609}" type="pres">
      <dgm:prSet presAssocID="{65447BE4-3F37-48FF-84B7-15480141B5E9}" presName="txShp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s-CL"/>
        </a:p>
      </dgm:t>
    </dgm:pt>
  </dgm:ptLst>
  <dgm:cxnLst>
    <dgm:cxn modelId="{4227D272-BCA6-4F95-9AC0-7F6B8EDC9034}" type="presOf" srcId="{E31499BD-D3E4-4B0E-813C-A6C3A4C71084}" destId="{5B04FDDD-CE25-455F-9D04-33AADF11C44D}" srcOrd="0" destOrd="0" presId="urn:microsoft.com/office/officeart/2005/8/layout/vList3"/>
    <dgm:cxn modelId="{ABCAB7FE-7445-4805-9809-897A8B756468}" type="presOf" srcId="{B93F9036-1F04-4175-92A9-74880E30EE33}" destId="{4C4CD3E4-601B-45CE-8782-602ED12D1504}" srcOrd="0" destOrd="0" presId="urn:microsoft.com/office/officeart/2005/8/layout/vList3"/>
    <dgm:cxn modelId="{B3C98D70-AF5B-4F2F-8D92-18DD0036479B}" srcId="{E31499BD-D3E4-4B0E-813C-A6C3A4C71084}" destId="{B93F9036-1F04-4175-92A9-74880E30EE33}" srcOrd="0" destOrd="0" parTransId="{AF4D486B-7B87-4C7C-BE9C-50E0FD9E3125}" sibTransId="{D20026EE-8474-4C87-8C5C-A512ADEA92E9}"/>
    <dgm:cxn modelId="{AD1D00FF-BEC5-4266-99B5-CBBC035C2A48}" type="presOf" srcId="{F76C56C7-093E-4462-8F31-5E6AD4A37F08}" destId="{4C141DCB-C9D9-4CA7-BCDB-651353F0DF05}" srcOrd="0" destOrd="0" presId="urn:microsoft.com/office/officeart/2005/8/layout/vList3"/>
    <dgm:cxn modelId="{1F3BA089-AC90-4CBF-88CC-97D4FBED5581}" type="presOf" srcId="{8A29A990-35FE-4E62-A91C-EE50A20904B1}" destId="{460D91B4-B153-4B65-B6DF-7DC0D18610FC}" srcOrd="0" destOrd="0" presId="urn:microsoft.com/office/officeart/2005/8/layout/vList3"/>
    <dgm:cxn modelId="{72EBEEFD-7CC0-4FFF-B5C5-C5375953E261}" srcId="{E31499BD-D3E4-4B0E-813C-A6C3A4C71084}" destId="{F76C56C7-093E-4462-8F31-5E6AD4A37F08}" srcOrd="4" destOrd="0" parTransId="{F04913D8-181F-4BA3-9FC8-370EC81B4FC2}" sibTransId="{A768184C-448A-4148-93EE-D8649B2E96C0}"/>
    <dgm:cxn modelId="{C17C80D0-5B2E-4BB7-B7F9-D51FA4478988}" type="presOf" srcId="{F0C5CCAE-E21A-48E3-ACA9-5FBDC13C0957}" destId="{91DFC952-7393-4B88-959A-81BE1A7CF5AC}" srcOrd="0" destOrd="0" presId="urn:microsoft.com/office/officeart/2005/8/layout/vList3"/>
    <dgm:cxn modelId="{D5364E4C-24D6-4FAB-9D07-ADE80487591A}" type="presOf" srcId="{65447BE4-3F37-48FF-84B7-15480141B5E9}" destId="{E14AD872-2FC5-4B9A-BF86-017DB9125609}" srcOrd="0" destOrd="0" presId="urn:microsoft.com/office/officeart/2005/8/layout/vList3"/>
    <dgm:cxn modelId="{F3DA5BD6-B1BD-4C8F-A85B-DEC94FA957B8}" srcId="{E31499BD-D3E4-4B0E-813C-A6C3A4C71084}" destId="{0C4473BF-4CAF-43AC-9A15-7BA7926B3703}" srcOrd="3" destOrd="0" parTransId="{5821328C-7CCE-4731-A069-83C5BD39953F}" sibTransId="{6D07795E-1BCF-4EBB-8936-2B967EF56F17}"/>
    <dgm:cxn modelId="{691C6EA9-BEE9-49F7-8FA0-7B03C59C5570}" srcId="{E31499BD-D3E4-4B0E-813C-A6C3A4C71084}" destId="{8A29A990-35FE-4E62-A91C-EE50A20904B1}" srcOrd="2" destOrd="0" parTransId="{B76C07D9-7C71-43FA-9EE6-B5A0B2D7F157}" sibTransId="{84CAEA35-8E3C-453E-8F4E-2FF4D6C90544}"/>
    <dgm:cxn modelId="{997EF1FC-B34F-4C6B-AC16-93E43B757B33}" type="presOf" srcId="{0C4473BF-4CAF-43AC-9A15-7BA7926B3703}" destId="{CC493A42-E7CE-4B23-A3D3-E1C9A00CC382}" srcOrd="0" destOrd="0" presId="urn:microsoft.com/office/officeart/2005/8/layout/vList3"/>
    <dgm:cxn modelId="{2EB1C9E6-5263-404B-A209-281FAE199E94}" srcId="{E31499BD-D3E4-4B0E-813C-A6C3A4C71084}" destId="{65447BE4-3F37-48FF-84B7-15480141B5E9}" srcOrd="5" destOrd="0" parTransId="{3F0B73C9-C6D1-43E9-B717-0F3233D14DC1}" sibTransId="{2DD63E71-54F7-4A88-AF16-81421168C6A8}"/>
    <dgm:cxn modelId="{8D86E53A-2E00-4B31-9036-4EB3F0E36109}" srcId="{E31499BD-D3E4-4B0E-813C-A6C3A4C71084}" destId="{F0C5CCAE-E21A-48E3-ACA9-5FBDC13C0957}" srcOrd="1" destOrd="0" parTransId="{1300DC2C-2722-4734-931B-D5D5A235BFD2}" sibTransId="{87BA90E1-2A59-4134-95D1-1D14E1BDD055}"/>
    <dgm:cxn modelId="{A02658C4-4C9E-4D45-B547-0E80359C7DDF}" type="presParOf" srcId="{5B04FDDD-CE25-455F-9D04-33AADF11C44D}" destId="{D61EB2E4-192A-4297-B0A7-F64A1F22B634}" srcOrd="0" destOrd="0" presId="urn:microsoft.com/office/officeart/2005/8/layout/vList3"/>
    <dgm:cxn modelId="{448F80D2-B392-43D3-8F6E-45B93B027248}" type="presParOf" srcId="{D61EB2E4-192A-4297-B0A7-F64A1F22B634}" destId="{8C5AEC52-A878-4E5C-A3D1-A76F58E4AD0B}" srcOrd="0" destOrd="0" presId="urn:microsoft.com/office/officeart/2005/8/layout/vList3"/>
    <dgm:cxn modelId="{ECEDBEF4-2F2C-4A61-BCDB-771C9E2E926B}" type="presParOf" srcId="{D61EB2E4-192A-4297-B0A7-F64A1F22B634}" destId="{4C4CD3E4-601B-45CE-8782-602ED12D1504}" srcOrd="1" destOrd="0" presId="urn:microsoft.com/office/officeart/2005/8/layout/vList3"/>
    <dgm:cxn modelId="{DE602CE3-2E43-4D6D-903D-3A6651EF00C0}" type="presParOf" srcId="{5B04FDDD-CE25-455F-9D04-33AADF11C44D}" destId="{E3887C11-2C1C-4035-AEBC-6A983BA338FC}" srcOrd="1" destOrd="0" presId="urn:microsoft.com/office/officeart/2005/8/layout/vList3"/>
    <dgm:cxn modelId="{BE2FAFE2-B34F-42C2-A7AF-D4639768E9DE}" type="presParOf" srcId="{5B04FDDD-CE25-455F-9D04-33AADF11C44D}" destId="{4E74D911-0B45-413C-952E-8B1E94EB5BDE}" srcOrd="2" destOrd="0" presId="urn:microsoft.com/office/officeart/2005/8/layout/vList3"/>
    <dgm:cxn modelId="{8970F120-2806-4B63-BC83-ECD589162306}" type="presParOf" srcId="{4E74D911-0B45-413C-952E-8B1E94EB5BDE}" destId="{A328F3C1-D59C-477D-9CD7-991104B7C1D3}" srcOrd="0" destOrd="0" presId="urn:microsoft.com/office/officeart/2005/8/layout/vList3"/>
    <dgm:cxn modelId="{327CFD66-7A23-4901-9AD9-86CF1A3B0343}" type="presParOf" srcId="{4E74D911-0B45-413C-952E-8B1E94EB5BDE}" destId="{91DFC952-7393-4B88-959A-81BE1A7CF5AC}" srcOrd="1" destOrd="0" presId="urn:microsoft.com/office/officeart/2005/8/layout/vList3"/>
    <dgm:cxn modelId="{2DDF921D-9910-434D-A272-13B37A8511E8}" type="presParOf" srcId="{5B04FDDD-CE25-455F-9D04-33AADF11C44D}" destId="{C6AE98BD-8248-43CE-B09F-7FA3208B35E4}" srcOrd="3" destOrd="0" presId="urn:microsoft.com/office/officeart/2005/8/layout/vList3"/>
    <dgm:cxn modelId="{802DD469-C36C-436C-A7BB-EC08EEE43E52}" type="presParOf" srcId="{5B04FDDD-CE25-455F-9D04-33AADF11C44D}" destId="{A40EC736-E95A-4E46-9319-FAAA6F72B32B}" srcOrd="4" destOrd="0" presId="urn:microsoft.com/office/officeart/2005/8/layout/vList3"/>
    <dgm:cxn modelId="{B43E5A04-87D8-45DE-A0D9-5F3A6780094B}" type="presParOf" srcId="{A40EC736-E95A-4E46-9319-FAAA6F72B32B}" destId="{8198F4C3-09A1-4587-9B12-A9B89BC519D8}" srcOrd="0" destOrd="0" presId="urn:microsoft.com/office/officeart/2005/8/layout/vList3"/>
    <dgm:cxn modelId="{7BA08FF6-F873-48E6-B7D2-D43B63191680}" type="presParOf" srcId="{A40EC736-E95A-4E46-9319-FAAA6F72B32B}" destId="{460D91B4-B153-4B65-B6DF-7DC0D18610FC}" srcOrd="1" destOrd="0" presId="urn:microsoft.com/office/officeart/2005/8/layout/vList3"/>
    <dgm:cxn modelId="{E56F2083-302D-4862-8E3B-75C7EE4A292D}" type="presParOf" srcId="{5B04FDDD-CE25-455F-9D04-33AADF11C44D}" destId="{31816171-B055-4B39-A011-B5ED70C1790B}" srcOrd="5" destOrd="0" presId="urn:microsoft.com/office/officeart/2005/8/layout/vList3"/>
    <dgm:cxn modelId="{D447DEBC-41C1-4F31-974C-6CFA5D57C24F}" type="presParOf" srcId="{5B04FDDD-CE25-455F-9D04-33AADF11C44D}" destId="{BFA5A5B0-4E80-46B0-8EFF-EA53F8294F29}" srcOrd="6" destOrd="0" presId="urn:microsoft.com/office/officeart/2005/8/layout/vList3"/>
    <dgm:cxn modelId="{AC2832F3-9903-40C4-9815-8FB3C9FEFAA3}" type="presParOf" srcId="{BFA5A5B0-4E80-46B0-8EFF-EA53F8294F29}" destId="{01CC8CAD-FFC9-448D-A62D-07F8DE759D05}" srcOrd="0" destOrd="0" presId="urn:microsoft.com/office/officeart/2005/8/layout/vList3"/>
    <dgm:cxn modelId="{CD3BA794-F64A-4E15-B417-45807A0704D9}" type="presParOf" srcId="{BFA5A5B0-4E80-46B0-8EFF-EA53F8294F29}" destId="{CC493A42-E7CE-4B23-A3D3-E1C9A00CC382}" srcOrd="1" destOrd="0" presId="urn:microsoft.com/office/officeart/2005/8/layout/vList3"/>
    <dgm:cxn modelId="{B74C038F-4EBE-4244-9AC2-2FB4EB107301}" type="presParOf" srcId="{5B04FDDD-CE25-455F-9D04-33AADF11C44D}" destId="{43558879-237F-40C4-8E45-36938253467B}" srcOrd="7" destOrd="0" presId="urn:microsoft.com/office/officeart/2005/8/layout/vList3"/>
    <dgm:cxn modelId="{7436C98A-AEEC-4A95-AC78-39B9416719E1}" type="presParOf" srcId="{5B04FDDD-CE25-455F-9D04-33AADF11C44D}" destId="{549DF3D5-EE1B-449D-822E-6ADF26EB6FD4}" srcOrd="8" destOrd="0" presId="urn:microsoft.com/office/officeart/2005/8/layout/vList3"/>
    <dgm:cxn modelId="{91701F65-0E57-46E8-B852-4301A4C003C6}" type="presParOf" srcId="{549DF3D5-EE1B-449D-822E-6ADF26EB6FD4}" destId="{D1CEB01E-D7DF-4EA4-A024-8EC560D441D5}" srcOrd="0" destOrd="0" presId="urn:microsoft.com/office/officeart/2005/8/layout/vList3"/>
    <dgm:cxn modelId="{0E79EC7B-6A02-4C3F-923D-AE784ED22C3F}" type="presParOf" srcId="{549DF3D5-EE1B-449D-822E-6ADF26EB6FD4}" destId="{4C141DCB-C9D9-4CA7-BCDB-651353F0DF05}" srcOrd="1" destOrd="0" presId="urn:microsoft.com/office/officeart/2005/8/layout/vList3"/>
    <dgm:cxn modelId="{C0A011D1-BA77-4C35-BD60-E51D2C94F3A0}" type="presParOf" srcId="{5B04FDDD-CE25-455F-9D04-33AADF11C44D}" destId="{C52DD1AE-CBDA-4418-9DA9-DC1C9330B22C}" srcOrd="9" destOrd="0" presId="urn:microsoft.com/office/officeart/2005/8/layout/vList3"/>
    <dgm:cxn modelId="{777E214D-B563-4EE6-9B78-03D8FD4F26DD}" type="presParOf" srcId="{5B04FDDD-CE25-455F-9D04-33AADF11C44D}" destId="{ECD63859-86B0-4B68-9334-95BD68093868}" srcOrd="10" destOrd="0" presId="urn:microsoft.com/office/officeart/2005/8/layout/vList3"/>
    <dgm:cxn modelId="{B8BFF3E8-5CB5-46B8-884D-D622D49C3974}" type="presParOf" srcId="{ECD63859-86B0-4B68-9334-95BD68093868}" destId="{5B2B9320-B832-4DE3-8910-25EA19FA4590}" srcOrd="0" destOrd="0" presId="urn:microsoft.com/office/officeart/2005/8/layout/vList3"/>
    <dgm:cxn modelId="{5B8602B4-FA6E-4994-9013-CD195C32F808}" type="presParOf" srcId="{ECD63859-86B0-4B68-9334-95BD68093868}" destId="{E14AD872-2FC5-4B9A-BF86-017DB9125609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FFCEA2D5-9290-45E7-BE7B-58E5D282CB3F}" type="doc">
      <dgm:prSet loTypeId="urn:microsoft.com/office/officeart/2005/8/layout/defaul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s-CL"/>
        </a:p>
      </dgm:t>
    </dgm:pt>
    <dgm:pt modelId="{1C0E8863-6524-4279-B28C-224DF524A8FB}">
      <dgm:prSet phldrT="[Texto]" custT="1"/>
      <dgm:spPr/>
      <dgm:t>
        <a:bodyPr/>
        <a:lstStyle/>
        <a:p>
          <a:r>
            <a:rPr lang="es-ES" sz="2400" dirty="0">
              <a:latin typeface="Calibri" panose="020F0502020204030204" pitchFamily="34" charset="0"/>
              <a:cs typeface="Calibri" panose="020F0502020204030204" pitchFamily="34" charset="0"/>
            </a:rPr>
            <a:t>Productos genéricos</a:t>
          </a:r>
          <a:endParaRPr lang="es-CL" sz="240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9C215CCD-4312-443A-B350-AB1BF83C2920}" type="parTrans" cxnId="{3149FC86-2CAF-4FC8-A465-2454B49485A5}">
      <dgm:prSet/>
      <dgm:spPr/>
      <dgm:t>
        <a:bodyPr/>
        <a:lstStyle/>
        <a:p>
          <a:endParaRPr lang="es-CL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A8DFCA18-1CA5-41AF-AE2D-5444986C5171}" type="sibTrans" cxnId="{3149FC86-2CAF-4FC8-A465-2454B49485A5}">
      <dgm:prSet/>
      <dgm:spPr/>
      <dgm:t>
        <a:bodyPr/>
        <a:lstStyle/>
        <a:p>
          <a:endParaRPr lang="es-CL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0CBC6C3B-BDB5-44D5-8068-78CC316CF20F}">
      <dgm:prSet phldrT="[Texto]" custT="1"/>
      <dgm:spPr/>
      <dgm:t>
        <a:bodyPr/>
        <a:lstStyle/>
        <a:p>
          <a:r>
            <a:rPr lang="es-ES" sz="2400" dirty="0">
              <a:latin typeface="Calibri" panose="020F0502020204030204" pitchFamily="34" charset="0"/>
              <a:cs typeface="Calibri" panose="020F0502020204030204" pitchFamily="34" charset="0"/>
            </a:rPr>
            <a:t>Productos hechos</a:t>
          </a:r>
          <a:br>
            <a:rPr lang="es-ES" sz="2400" dirty="0">
              <a:latin typeface="Calibri" panose="020F0502020204030204" pitchFamily="34" charset="0"/>
              <a:cs typeface="Calibri" panose="020F0502020204030204" pitchFamily="34" charset="0"/>
            </a:rPr>
          </a:br>
          <a:r>
            <a:rPr lang="es-ES" sz="2400" dirty="0">
              <a:latin typeface="Calibri" panose="020F0502020204030204" pitchFamily="34" charset="0"/>
              <a:cs typeface="Calibri" panose="020F0502020204030204" pitchFamily="34" charset="0"/>
            </a:rPr>
            <a:t>a medida</a:t>
          </a:r>
          <a:endParaRPr lang="es-CL" sz="240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5ACF1225-769D-45CB-890C-5E6CAE2CC742}" type="parTrans" cxnId="{45070AEE-F3CD-44A4-AF3D-2F6559E2CAD8}">
      <dgm:prSet/>
      <dgm:spPr/>
      <dgm:t>
        <a:bodyPr/>
        <a:lstStyle/>
        <a:p>
          <a:endParaRPr lang="es-CL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363867B0-30F6-4209-9517-B5B434C94BC6}" type="sibTrans" cxnId="{45070AEE-F3CD-44A4-AF3D-2F6559E2CAD8}">
      <dgm:prSet/>
      <dgm:spPr/>
      <dgm:t>
        <a:bodyPr/>
        <a:lstStyle/>
        <a:p>
          <a:endParaRPr lang="es-CL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92E0BC38-117A-4AC4-9DA2-6E9C20287860}" type="pres">
      <dgm:prSet presAssocID="{FFCEA2D5-9290-45E7-BE7B-58E5D282CB3F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s-CL"/>
        </a:p>
      </dgm:t>
    </dgm:pt>
    <dgm:pt modelId="{CAEBB4F8-612D-46F1-9AA4-B8D73A747851}" type="pres">
      <dgm:prSet presAssocID="{1C0E8863-6524-4279-B28C-224DF524A8FB}" presName="node" presStyleLbl="node1" presStyleIdx="0" presStyleCnt="2" custScaleY="57379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s-CL"/>
        </a:p>
      </dgm:t>
    </dgm:pt>
    <dgm:pt modelId="{45EF159F-216D-41DA-8091-B74E47539224}" type="pres">
      <dgm:prSet presAssocID="{A8DFCA18-1CA5-41AF-AE2D-5444986C5171}" presName="sibTrans" presStyleCnt="0"/>
      <dgm:spPr/>
    </dgm:pt>
    <dgm:pt modelId="{9190D44B-0603-48BB-8A11-700AF368CDF3}" type="pres">
      <dgm:prSet presAssocID="{0CBC6C3B-BDB5-44D5-8068-78CC316CF20F}" presName="node" presStyleLbl="node1" presStyleIdx="1" presStyleCnt="2" custScaleY="57379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s-CL"/>
        </a:p>
      </dgm:t>
    </dgm:pt>
  </dgm:ptLst>
  <dgm:cxnLst>
    <dgm:cxn modelId="{3149FC86-2CAF-4FC8-A465-2454B49485A5}" srcId="{FFCEA2D5-9290-45E7-BE7B-58E5D282CB3F}" destId="{1C0E8863-6524-4279-B28C-224DF524A8FB}" srcOrd="0" destOrd="0" parTransId="{9C215CCD-4312-443A-B350-AB1BF83C2920}" sibTransId="{A8DFCA18-1CA5-41AF-AE2D-5444986C5171}"/>
    <dgm:cxn modelId="{1B164D99-DCC6-4111-8F75-E23AE3A7BC76}" type="presOf" srcId="{0CBC6C3B-BDB5-44D5-8068-78CC316CF20F}" destId="{9190D44B-0603-48BB-8A11-700AF368CDF3}" srcOrd="0" destOrd="0" presId="urn:microsoft.com/office/officeart/2005/8/layout/default"/>
    <dgm:cxn modelId="{C9D98574-D487-492F-89F8-C0DEB5BBEFFC}" type="presOf" srcId="{1C0E8863-6524-4279-B28C-224DF524A8FB}" destId="{CAEBB4F8-612D-46F1-9AA4-B8D73A747851}" srcOrd="0" destOrd="0" presId="urn:microsoft.com/office/officeart/2005/8/layout/default"/>
    <dgm:cxn modelId="{F8481277-9475-4BEB-B1C8-E81D0EB1A121}" type="presOf" srcId="{FFCEA2D5-9290-45E7-BE7B-58E5D282CB3F}" destId="{92E0BC38-117A-4AC4-9DA2-6E9C20287860}" srcOrd="0" destOrd="0" presId="urn:microsoft.com/office/officeart/2005/8/layout/default"/>
    <dgm:cxn modelId="{45070AEE-F3CD-44A4-AF3D-2F6559E2CAD8}" srcId="{FFCEA2D5-9290-45E7-BE7B-58E5D282CB3F}" destId="{0CBC6C3B-BDB5-44D5-8068-78CC316CF20F}" srcOrd="1" destOrd="0" parTransId="{5ACF1225-769D-45CB-890C-5E6CAE2CC742}" sibTransId="{363867B0-30F6-4209-9517-B5B434C94BC6}"/>
    <dgm:cxn modelId="{A7C83F9E-7869-4B25-A0CB-26BD3EE86085}" type="presParOf" srcId="{92E0BC38-117A-4AC4-9DA2-6E9C20287860}" destId="{CAEBB4F8-612D-46F1-9AA4-B8D73A747851}" srcOrd="0" destOrd="0" presId="urn:microsoft.com/office/officeart/2005/8/layout/default"/>
    <dgm:cxn modelId="{73A91D01-04C7-4E5D-B44D-B257D3B58664}" type="presParOf" srcId="{92E0BC38-117A-4AC4-9DA2-6E9C20287860}" destId="{45EF159F-216D-41DA-8091-B74E47539224}" srcOrd="1" destOrd="0" presId="urn:microsoft.com/office/officeart/2005/8/layout/default"/>
    <dgm:cxn modelId="{A913D75F-8D32-4EB3-B874-CA1FA17FB9D5}" type="presParOf" srcId="{92E0BC38-117A-4AC4-9DA2-6E9C20287860}" destId="{9190D44B-0603-48BB-8A11-700AF368CDF3}" srcOrd="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38E3E822-8A64-41E9-8376-CC41719DC718}" type="doc">
      <dgm:prSet loTypeId="urn:microsoft.com/office/officeart/2005/8/layout/default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s-CL"/>
        </a:p>
      </dgm:t>
    </dgm:pt>
    <dgm:pt modelId="{E69EAF82-5CF2-410A-895C-C945D805AB6C}">
      <dgm:prSet phldrT="[Texto]" custT="1"/>
      <dgm:spPr>
        <a:solidFill>
          <a:schemeClr val="accent1"/>
        </a:solidFill>
      </dgm:spPr>
      <dgm:t>
        <a:bodyPr/>
        <a:lstStyle/>
        <a:p>
          <a:r>
            <a:rPr lang="es-ES_tradnl" sz="2800" dirty="0">
              <a:latin typeface="Calibri" panose="020F0502020204030204" pitchFamily="34" charset="0"/>
              <a:cs typeface="Calibri" panose="020F0502020204030204" pitchFamily="34" charset="0"/>
            </a:rPr>
            <a:t>Estructura de Programación</a:t>
          </a:r>
          <a:endParaRPr lang="es-CL" sz="280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780A6400-913D-45AE-BF13-71C96EB5A49E}" type="parTrans" cxnId="{8565A669-7921-4040-A96E-E6BBC05E3877}">
      <dgm:prSet/>
      <dgm:spPr/>
      <dgm:t>
        <a:bodyPr/>
        <a:lstStyle/>
        <a:p>
          <a:endParaRPr lang="es-CL" sz="28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DD21C600-54E9-4B94-BC1C-3DCA5CBFC0C2}" type="sibTrans" cxnId="{8565A669-7921-4040-A96E-E6BBC05E3877}">
      <dgm:prSet/>
      <dgm:spPr/>
      <dgm:t>
        <a:bodyPr/>
        <a:lstStyle/>
        <a:p>
          <a:endParaRPr lang="es-CL" sz="28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36B07729-BDA8-4CAD-A4D3-47D036ECA16C}">
      <dgm:prSet custT="1"/>
      <dgm:spPr>
        <a:solidFill>
          <a:schemeClr val="accent2"/>
        </a:solidFill>
      </dgm:spPr>
      <dgm:t>
        <a:bodyPr/>
        <a:lstStyle/>
        <a:p>
          <a:r>
            <a:rPr lang="es-ES_tradnl" sz="2800" dirty="0">
              <a:latin typeface="Calibri" panose="020F0502020204030204" pitchFamily="34" charset="0"/>
              <a:cs typeface="Calibri" panose="020F0502020204030204" pitchFamily="34" charset="0"/>
            </a:rPr>
            <a:t>Función</a:t>
          </a:r>
          <a:endParaRPr lang="es-MX" sz="280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DBFB8E80-2EB2-4914-82C6-FB1F016871EF}" type="parTrans" cxnId="{7A3868FD-EE01-4C6D-A0EA-1F3BD0F13AF5}">
      <dgm:prSet/>
      <dgm:spPr/>
      <dgm:t>
        <a:bodyPr/>
        <a:lstStyle/>
        <a:p>
          <a:endParaRPr lang="es-CL" sz="28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CAD44834-93BE-4865-A455-D4200FBC95C6}" type="sibTrans" cxnId="{7A3868FD-EE01-4C6D-A0EA-1F3BD0F13AF5}">
      <dgm:prSet/>
      <dgm:spPr/>
      <dgm:t>
        <a:bodyPr/>
        <a:lstStyle/>
        <a:p>
          <a:endParaRPr lang="es-CL" sz="28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AA87BF5F-C996-4C12-9060-30693188861C}">
      <dgm:prSet custT="1"/>
      <dgm:spPr>
        <a:solidFill>
          <a:schemeClr val="accent4"/>
        </a:solidFill>
      </dgm:spPr>
      <dgm:t>
        <a:bodyPr/>
        <a:lstStyle/>
        <a:p>
          <a:r>
            <a:rPr lang="es-CL" sz="2800" dirty="0">
              <a:latin typeface="Calibri" panose="020F0502020204030204" pitchFamily="34" charset="0"/>
              <a:cs typeface="Calibri" panose="020F0502020204030204" pitchFamily="34" charset="0"/>
            </a:rPr>
            <a:t>P</a:t>
          </a:r>
          <a:r>
            <a:rPr lang="es-ES_tradnl" sz="2800" dirty="0">
              <a:latin typeface="Calibri" panose="020F0502020204030204" pitchFamily="34" charset="0"/>
              <a:cs typeface="Calibri" panose="020F0502020204030204" pitchFamily="34" charset="0"/>
            </a:rPr>
            <a:t>lataforma tecnológica</a:t>
          </a:r>
          <a:endParaRPr lang="es-MX" sz="280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8819832E-79EA-42B1-AD05-EA5117D5FE5C}" type="parTrans" cxnId="{ACDE3BBC-527F-4895-A99E-CC78D67308D6}">
      <dgm:prSet/>
      <dgm:spPr/>
      <dgm:t>
        <a:bodyPr/>
        <a:lstStyle/>
        <a:p>
          <a:endParaRPr lang="es-CL" sz="28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268363F1-DF3A-4145-8D2C-003A51979074}" type="sibTrans" cxnId="{ACDE3BBC-527F-4895-A99E-CC78D67308D6}">
      <dgm:prSet/>
      <dgm:spPr/>
      <dgm:t>
        <a:bodyPr/>
        <a:lstStyle/>
        <a:p>
          <a:endParaRPr lang="es-CL" sz="28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C60BC8CF-0B9B-4CE9-9CB2-45A1396F4503}" type="pres">
      <dgm:prSet presAssocID="{38E3E822-8A64-41E9-8376-CC41719DC718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s-CL"/>
        </a:p>
      </dgm:t>
    </dgm:pt>
    <dgm:pt modelId="{9D179E8E-8EA2-4C2D-94A9-99DD95AC9FC9}" type="pres">
      <dgm:prSet presAssocID="{E69EAF82-5CF2-410A-895C-C945D805AB6C}" presName="node" presStyleLbl="node1" presStyleIdx="0" presStyleCnt="3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s-CL"/>
        </a:p>
      </dgm:t>
    </dgm:pt>
    <dgm:pt modelId="{844CEC01-8EC0-4B09-8B44-612559380429}" type="pres">
      <dgm:prSet presAssocID="{DD21C600-54E9-4B94-BC1C-3DCA5CBFC0C2}" presName="sibTrans" presStyleCnt="0"/>
      <dgm:spPr/>
    </dgm:pt>
    <dgm:pt modelId="{225A207D-E130-4E79-AA2F-ED427DB11F6D}" type="pres">
      <dgm:prSet presAssocID="{36B07729-BDA8-4CAD-A4D3-47D036ECA16C}" presName="node" presStyleLbl="node1" presStyleIdx="1" presStyleCnt="3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s-CL"/>
        </a:p>
      </dgm:t>
    </dgm:pt>
    <dgm:pt modelId="{7ADE9E31-7180-4EFB-AF97-57611ED0E349}" type="pres">
      <dgm:prSet presAssocID="{CAD44834-93BE-4865-A455-D4200FBC95C6}" presName="sibTrans" presStyleCnt="0"/>
      <dgm:spPr/>
    </dgm:pt>
    <dgm:pt modelId="{FEF0046D-D754-4F79-BB41-A19B07E52391}" type="pres">
      <dgm:prSet presAssocID="{AA87BF5F-C996-4C12-9060-30693188861C}" presName="node" presStyleLbl="node1" presStyleIdx="2" presStyleCnt="3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s-CL"/>
        </a:p>
      </dgm:t>
    </dgm:pt>
  </dgm:ptLst>
  <dgm:cxnLst>
    <dgm:cxn modelId="{7A3868FD-EE01-4C6D-A0EA-1F3BD0F13AF5}" srcId="{38E3E822-8A64-41E9-8376-CC41719DC718}" destId="{36B07729-BDA8-4CAD-A4D3-47D036ECA16C}" srcOrd="1" destOrd="0" parTransId="{DBFB8E80-2EB2-4914-82C6-FB1F016871EF}" sibTransId="{CAD44834-93BE-4865-A455-D4200FBC95C6}"/>
    <dgm:cxn modelId="{ACDE3BBC-527F-4895-A99E-CC78D67308D6}" srcId="{38E3E822-8A64-41E9-8376-CC41719DC718}" destId="{AA87BF5F-C996-4C12-9060-30693188861C}" srcOrd="2" destOrd="0" parTransId="{8819832E-79EA-42B1-AD05-EA5117D5FE5C}" sibTransId="{268363F1-DF3A-4145-8D2C-003A51979074}"/>
    <dgm:cxn modelId="{9781D694-7305-44E4-8BBB-0E8304643DEF}" type="presOf" srcId="{36B07729-BDA8-4CAD-A4D3-47D036ECA16C}" destId="{225A207D-E130-4E79-AA2F-ED427DB11F6D}" srcOrd="0" destOrd="0" presId="urn:microsoft.com/office/officeart/2005/8/layout/default"/>
    <dgm:cxn modelId="{A9A4FA6E-8244-480E-B964-888A8E56CFA9}" type="presOf" srcId="{AA87BF5F-C996-4C12-9060-30693188861C}" destId="{FEF0046D-D754-4F79-BB41-A19B07E52391}" srcOrd="0" destOrd="0" presId="urn:microsoft.com/office/officeart/2005/8/layout/default"/>
    <dgm:cxn modelId="{43E36338-1068-4847-908A-346AC37F2CD8}" type="presOf" srcId="{38E3E822-8A64-41E9-8376-CC41719DC718}" destId="{C60BC8CF-0B9B-4CE9-9CB2-45A1396F4503}" srcOrd="0" destOrd="0" presId="urn:microsoft.com/office/officeart/2005/8/layout/default"/>
    <dgm:cxn modelId="{8565A669-7921-4040-A96E-E6BBC05E3877}" srcId="{38E3E822-8A64-41E9-8376-CC41719DC718}" destId="{E69EAF82-5CF2-410A-895C-C945D805AB6C}" srcOrd="0" destOrd="0" parTransId="{780A6400-913D-45AE-BF13-71C96EB5A49E}" sibTransId="{DD21C600-54E9-4B94-BC1C-3DCA5CBFC0C2}"/>
    <dgm:cxn modelId="{B991A222-EE06-4831-B1CF-9ADF23C141D5}" type="presOf" srcId="{E69EAF82-5CF2-410A-895C-C945D805AB6C}" destId="{9D179E8E-8EA2-4C2D-94A9-99DD95AC9FC9}" srcOrd="0" destOrd="0" presId="urn:microsoft.com/office/officeart/2005/8/layout/default"/>
    <dgm:cxn modelId="{246686E8-A1A9-4D6C-B0AF-C6E781C76F4D}" type="presParOf" srcId="{C60BC8CF-0B9B-4CE9-9CB2-45A1396F4503}" destId="{9D179E8E-8EA2-4C2D-94A9-99DD95AC9FC9}" srcOrd="0" destOrd="0" presId="urn:microsoft.com/office/officeart/2005/8/layout/default"/>
    <dgm:cxn modelId="{BCBF5E9A-CF2D-495E-BB81-01D9864731E5}" type="presParOf" srcId="{C60BC8CF-0B9B-4CE9-9CB2-45A1396F4503}" destId="{844CEC01-8EC0-4B09-8B44-612559380429}" srcOrd="1" destOrd="0" presId="urn:microsoft.com/office/officeart/2005/8/layout/default"/>
    <dgm:cxn modelId="{F99B1BAD-9B4F-4EF2-B775-B8D960635F2C}" type="presParOf" srcId="{C60BC8CF-0B9B-4CE9-9CB2-45A1396F4503}" destId="{225A207D-E130-4E79-AA2F-ED427DB11F6D}" srcOrd="2" destOrd="0" presId="urn:microsoft.com/office/officeart/2005/8/layout/default"/>
    <dgm:cxn modelId="{0BA3B51A-6C17-434E-8548-A1DA9013AB2B}" type="presParOf" srcId="{C60BC8CF-0B9B-4CE9-9CB2-45A1396F4503}" destId="{7ADE9E31-7180-4EFB-AF97-57611ED0E349}" srcOrd="3" destOrd="0" presId="urn:microsoft.com/office/officeart/2005/8/layout/default"/>
    <dgm:cxn modelId="{4ED820C1-97DA-425E-B98F-10983A3E5C3B}" type="presParOf" srcId="{C60BC8CF-0B9B-4CE9-9CB2-45A1396F4503}" destId="{FEF0046D-D754-4F79-BB41-A19B07E52391}" srcOrd="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755AAA7E-FB7D-470D-A463-1D29F62CF3B6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3" csCatId="accent1" phldr="1"/>
      <dgm:spPr/>
      <dgm:t>
        <a:bodyPr/>
        <a:lstStyle/>
        <a:p>
          <a:endParaRPr lang="es-CL"/>
        </a:p>
      </dgm:t>
    </dgm:pt>
    <dgm:pt modelId="{C41614B5-3537-47C5-8581-8FAF0474EF74}">
      <dgm:prSet phldrT="[Texto]" custT="1"/>
      <dgm:spPr/>
      <dgm:t>
        <a:bodyPr/>
        <a:lstStyle/>
        <a:p>
          <a:r>
            <a:rPr lang="es-ES_tradnl" sz="2400" dirty="0">
              <a:latin typeface="Calibri" panose="020F0502020204030204" pitchFamily="34" charset="0"/>
              <a:cs typeface="Calibri" panose="020F0502020204030204" pitchFamily="34" charset="0"/>
            </a:rPr>
            <a:t>Funcional</a:t>
          </a:r>
          <a:endParaRPr lang="es-CL" sz="240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06509012-F937-4806-9FAB-765CCA628E65}" type="parTrans" cxnId="{ED38332E-9490-46D7-A43C-8DEBCC3CF888}">
      <dgm:prSet/>
      <dgm:spPr/>
      <dgm:t>
        <a:bodyPr/>
        <a:lstStyle/>
        <a:p>
          <a:endParaRPr lang="es-CL" sz="14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38E5AFD9-E32A-43F8-B34C-02C76C020D92}" type="sibTrans" cxnId="{ED38332E-9490-46D7-A43C-8DEBCC3CF888}">
      <dgm:prSet/>
      <dgm:spPr/>
      <dgm:t>
        <a:bodyPr/>
        <a:lstStyle/>
        <a:p>
          <a:endParaRPr lang="es-CL" sz="14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C7CCB197-5D45-45E2-97CD-3655540CFCB6}">
      <dgm:prSet custT="1"/>
      <dgm:spPr/>
      <dgm:t>
        <a:bodyPr/>
        <a:lstStyle/>
        <a:p>
          <a:r>
            <a:rPr lang="es-ES_tradnl" sz="2400" dirty="0">
              <a:latin typeface="Calibri" panose="020F0502020204030204" pitchFamily="34" charset="0"/>
              <a:cs typeface="Calibri" panose="020F0502020204030204" pitchFamily="34" charset="0"/>
            </a:rPr>
            <a:t>Orientado a objetos</a:t>
          </a:r>
          <a:endParaRPr lang="es-MX" sz="240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BF42581E-81F7-4634-9528-3801A45623A3}" type="parTrans" cxnId="{0EE925E8-FC26-48A8-8A56-066FB356E091}">
      <dgm:prSet/>
      <dgm:spPr/>
      <dgm:t>
        <a:bodyPr/>
        <a:lstStyle/>
        <a:p>
          <a:endParaRPr lang="es-CL" sz="14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4CDAFBE5-D873-4636-999D-6FD055326169}" type="sibTrans" cxnId="{0EE925E8-FC26-48A8-8A56-066FB356E091}">
      <dgm:prSet/>
      <dgm:spPr/>
      <dgm:t>
        <a:bodyPr/>
        <a:lstStyle/>
        <a:p>
          <a:endParaRPr lang="es-CL" sz="14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0C80F6F7-68B6-4454-8E22-B1518F3351F6}">
      <dgm:prSet custT="1"/>
      <dgm:spPr/>
      <dgm:t>
        <a:bodyPr/>
        <a:lstStyle/>
        <a:p>
          <a:r>
            <a:rPr lang="es-ES_tradnl" sz="2400" dirty="0">
              <a:latin typeface="Calibri" panose="020F0502020204030204" pitchFamily="34" charset="0"/>
              <a:cs typeface="Calibri" panose="020F0502020204030204" pitchFamily="34" charset="0"/>
            </a:rPr>
            <a:t>Orientado a componentes</a:t>
          </a:r>
          <a:endParaRPr lang="es-MX" sz="240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60F26A0D-C54F-493F-B519-C1898F38BCCB}" type="parTrans" cxnId="{ADEADC56-327F-4C35-B961-91DFCEAF4C00}">
      <dgm:prSet/>
      <dgm:spPr/>
      <dgm:t>
        <a:bodyPr/>
        <a:lstStyle/>
        <a:p>
          <a:endParaRPr lang="es-CL" sz="14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3E0E6594-26BD-47F9-97CC-4E0ED875B78F}" type="sibTrans" cxnId="{ADEADC56-327F-4C35-B961-91DFCEAF4C00}">
      <dgm:prSet/>
      <dgm:spPr/>
      <dgm:t>
        <a:bodyPr/>
        <a:lstStyle/>
        <a:p>
          <a:endParaRPr lang="es-CL" sz="14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6423AAF3-0B6D-4617-BB7A-2DFF2C0C316F}" type="pres">
      <dgm:prSet presAssocID="{755AAA7E-FB7D-470D-A463-1D29F62CF3B6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s-CL"/>
        </a:p>
      </dgm:t>
    </dgm:pt>
    <dgm:pt modelId="{0E0EF4AE-471C-48A6-A231-BBA32C68988A}" type="pres">
      <dgm:prSet presAssocID="{755AAA7E-FB7D-470D-A463-1D29F62CF3B6}" presName="Name1" presStyleCnt="0"/>
      <dgm:spPr/>
    </dgm:pt>
    <dgm:pt modelId="{3142E8E2-630C-4213-9749-B2F757943A39}" type="pres">
      <dgm:prSet presAssocID="{755AAA7E-FB7D-470D-A463-1D29F62CF3B6}" presName="cycle" presStyleCnt="0"/>
      <dgm:spPr/>
    </dgm:pt>
    <dgm:pt modelId="{56D1A01A-95C5-4D07-9D2D-522B7F57C218}" type="pres">
      <dgm:prSet presAssocID="{755AAA7E-FB7D-470D-A463-1D29F62CF3B6}" presName="srcNode" presStyleLbl="node1" presStyleIdx="0" presStyleCnt="3"/>
      <dgm:spPr/>
    </dgm:pt>
    <dgm:pt modelId="{2A071922-E365-4419-873B-04C2D9FFBA50}" type="pres">
      <dgm:prSet presAssocID="{755AAA7E-FB7D-470D-A463-1D29F62CF3B6}" presName="conn" presStyleLbl="parChTrans1D2" presStyleIdx="0" presStyleCnt="1"/>
      <dgm:spPr/>
      <dgm:t>
        <a:bodyPr/>
        <a:lstStyle/>
        <a:p>
          <a:endParaRPr lang="es-CL"/>
        </a:p>
      </dgm:t>
    </dgm:pt>
    <dgm:pt modelId="{699D0461-E13B-4E58-8E16-E8F15332680C}" type="pres">
      <dgm:prSet presAssocID="{755AAA7E-FB7D-470D-A463-1D29F62CF3B6}" presName="extraNode" presStyleLbl="node1" presStyleIdx="0" presStyleCnt="3"/>
      <dgm:spPr/>
    </dgm:pt>
    <dgm:pt modelId="{64228D8B-6CCB-40C2-A9EF-210903F008C7}" type="pres">
      <dgm:prSet presAssocID="{755AAA7E-FB7D-470D-A463-1D29F62CF3B6}" presName="dstNode" presStyleLbl="node1" presStyleIdx="0" presStyleCnt="3"/>
      <dgm:spPr/>
    </dgm:pt>
    <dgm:pt modelId="{ACAEC212-4484-4ED6-83BB-979079EF1471}" type="pres">
      <dgm:prSet presAssocID="{C41614B5-3537-47C5-8581-8FAF0474EF74}" presName="text_1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428B6B90-E183-4BBB-985E-829B573539E2}" type="pres">
      <dgm:prSet presAssocID="{C41614B5-3537-47C5-8581-8FAF0474EF74}" presName="accent_1" presStyleCnt="0"/>
      <dgm:spPr/>
    </dgm:pt>
    <dgm:pt modelId="{73358B02-9049-48EC-8EE0-C483E214CFC0}" type="pres">
      <dgm:prSet presAssocID="{C41614B5-3537-47C5-8581-8FAF0474EF74}" presName="accentRepeatNode" presStyleLbl="solidFgAcc1" presStyleIdx="0" presStyleCnt="3"/>
      <dgm:spPr/>
    </dgm:pt>
    <dgm:pt modelId="{EB70FBD0-2039-4842-B47A-FB22298E9EFF}" type="pres">
      <dgm:prSet presAssocID="{C7CCB197-5D45-45E2-97CD-3655540CFCB6}" presName="text_2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B62C5377-E391-48FB-A99A-4BBA051ABAE3}" type="pres">
      <dgm:prSet presAssocID="{C7CCB197-5D45-45E2-97CD-3655540CFCB6}" presName="accent_2" presStyleCnt="0"/>
      <dgm:spPr/>
    </dgm:pt>
    <dgm:pt modelId="{19F32F63-E8A3-4AA0-A04D-DC52FAB1CDF0}" type="pres">
      <dgm:prSet presAssocID="{C7CCB197-5D45-45E2-97CD-3655540CFCB6}" presName="accentRepeatNode" presStyleLbl="solidFgAcc1" presStyleIdx="1" presStyleCnt="3"/>
      <dgm:spPr/>
    </dgm:pt>
    <dgm:pt modelId="{C1CE2C68-B79D-433C-852A-92B1B601A761}" type="pres">
      <dgm:prSet presAssocID="{0C80F6F7-68B6-4454-8E22-B1518F3351F6}" presName="text_3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A622834C-15DC-4879-98D4-20F9DBAC8C1B}" type="pres">
      <dgm:prSet presAssocID="{0C80F6F7-68B6-4454-8E22-B1518F3351F6}" presName="accent_3" presStyleCnt="0"/>
      <dgm:spPr/>
    </dgm:pt>
    <dgm:pt modelId="{61E9FEDA-57F4-4EEE-9805-571FFCA4ABC1}" type="pres">
      <dgm:prSet presAssocID="{0C80F6F7-68B6-4454-8E22-B1518F3351F6}" presName="accentRepeatNode" presStyleLbl="solidFgAcc1" presStyleIdx="2" presStyleCnt="3"/>
      <dgm:spPr/>
    </dgm:pt>
  </dgm:ptLst>
  <dgm:cxnLst>
    <dgm:cxn modelId="{ADEADC56-327F-4C35-B961-91DFCEAF4C00}" srcId="{755AAA7E-FB7D-470D-A463-1D29F62CF3B6}" destId="{0C80F6F7-68B6-4454-8E22-B1518F3351F6}" srcOrd="2" destOrd="0" parTransId="{60F26A0D-C54F-493F-B519-C1898F38BCCB}" sibTransId="{3E0E6594-26BD-47F9-97CC-4E0ED875B78F}"/>
    <dgm:cxn modelId="{788A26A0-F68D-4FC7-A936-95C44D3A35D6}" type="presOf" srcId="{C7CCB197-5D45-45E2-97CD-3655540CFCB6}" destId="{EB70FBD0-2039-4842-B47A-FB22298E9EFF}" srcOrd="0" destOrd="0" presId="urn:microsoft.com/office/officeart/2008/layout/VerticalCurvedList"/>
    <dgm:cxn modelId="{EBAE1485-007F-4D12-9D7D-A1519123949E}" type="presOf" srcId="{C41614B5-3537-47C5-8581-8FAF0474EF74}" destId="{ACAEC212-4484-4ED6-83BB-979079EF1471}" srcOrd="0" destOrd="0" presId="urn:microsoft.com/office/officeart/2008/layout/VerticalCurvedList"/>
    <dgm:cxn modelId="{E455703C-3873-4434-AB22-F9D5B3805EB4}" type="presOf" srcId="{38E5AFD9-E32A-43F8-B34C-02C76C020D92}" destId="{2A071922-E365-4419-873B-04C2D9FFBA50}" srcOrd="0" destOrd="0" presId="urn:microsoft.com/office/officeart/2008/layout/VerticalCurvedList"/>
    <dgm:cxn modelId="{0EE925E8-FC26-48A8-8A56-066FB356E091}" srcId="{755AAA7E-FB7D-470D-A463-1D29F62CF3B6}" destId="{C7CCB197-5D45-45E2-97CD-3655540CFCB6}" srcOrd="1" destOrd="0" parTransId="{BF42581E-81F7-4634-9528-3801A45623A3}" sibTransId="{4CDAFBE5-D873-4636-999D-6FD055326169}"/>
    <dgm:cxn modelId="{ED38332E-9490-46D7-A43C-8DEBCC3CF888}" srcId="{755AAA7E-FB7D-470D-A463-1D29F62CF3B6}" destId="{C41614B5-3537-47C5-8581-8FAF0474EF74}" srcOrd="0" destOrd="0" parTransId="{06509012-F937-4806-9FAB-765CCA628E65}" sibTransId="{38E5AFD9-E32A-43F8-B34C-02C76C020D92}"/>
    <dgm:cxn modelId="{D1D1E24C-F16E-423C-A116-A75ACC13435A}" type="presOf" srcId="{0C80F6F7-68B6-4454-8E22-B1518F3351F6}" destId="{C1CE2C68-B79D-433C-852A-92B1B601A761}" srcOrd="0" destOrd="0" presId="urn:microsoft.com/office/officeart/2008/layout/VerticalCurvedList"/>
    <dgm:cxn modelId="{00506CED-6D19-4F25-B7D4-280E832F6004}" type="presOf" srcId="{755AAA7E-FB7D-470D-A463-1D29F62CF3B6}" destId="{6423AAF3-0B6D-4617-BB7A-2DFF2C0C316F}" srcOrd="0" destOrd="0" presId="urn:microsoft.com/office/officeart/2008/layout/VerticalCurvedList"/>
    <dgm:cxn modelId="{A8C097C9-8C82-40AA-9511-4A477D88187C}" type="presParOf" srcId="{6423AAF3-0B6D-4617-BB7A-2DFF2C0C316F}" destId="{0E0EF4AE-471C-48A6-A231-BBA32C68988A}" srcOrd="0" destOrd="0" presId="urn:microsoft.com/office/officeart/2008/layout/VerticalCurvedList"/>
    <dgm:cxn modelId="{8EED6620-9577-45E1-8603-58D5BB69882D}" type="presParOf" srcId="{0E0EF4AE-471C-48A6-A231-BBA32C68988A}" destId="{3142E8E2-630C-4213-9749-B2F757943A39}" srcOrd="0" destOrd="0" presId="urn:microsoft.com/office/officeart/2008/layout/VerticalCurvedList"/>
    <dgm:cxn modelId="{50D7A080-5A0A-41B3-93A1-9FBFAB39CA56}" type="presParOf" srcId="{3142E8E2-630C-4213-9749-B2F757943A39}" destId="{56D1A01A-95C5-4D07-9D2D-522B7F57C218}" srcOrd="0" destOrd="0" presId="urn:microsoft.com/office/officeart/2008/layout/VerticalCurvedList"/>
    <dgm:cxn modelId="{4A671FDB-A3E2-419A-9E28-8286540F1F67}" type="presParOf" srcId="{3142E8E2-630C-4213-9749-B2F757943A39}" destId="{2A071922-E365-4419-873B-04C2D9FFBA50}" srcOrd="1" destOrd="0" presId="urn:microsoft.com/office/officeart/2008/layout/VerticalCurvedList"/>
    <dgm:cxn modelId="{24EB3F62-D62D-498B-94A4-EC74FAE3D6A3}" type="presParOf" srcId="{3142E8E2-630C-4213-9749-B2F757943A39}" destId="{699D0461-E13B-4E58-8E16-E8F15332680C}" srcOrd="2" destOrd="0" presId="urn:microsoft.com/office/officeart/2008/layout/VerticalCurvedList"/>
    <dgm:cxn modelId="{A1CACF69-68D9-4DCB-81EC-38EC8B42BE05}" type="presParOf" srcId="{3142E8E2-630C-4213-9749-B2F757943A39}" destId="{64228D8B-6CCB-40C2-A9EF-210903F008C7}" srcOrd="3" destOrd="0" presId="urn:microsoft.com/office/officeart/2008/layout/VerticalCurvedList"/>
    <dgm:cxn modelId="{AF38D64D-473D-41FA-BA79-9D9E9803B125}" type="presParOf" srcId="{0E0EF4AE-471C-48A6-A231-BBA32C68988A}" destId="{ACAEC212-4484-4ED6-83BB-979079EF1471}" srcOrd="1" destOrd="0" presId="urn:microsoft.com/office/officeart/2008/layout/VerticalCurvedList"/>
    <dgm:cxn modelId="{4A90AAC7-0367-4A2A-B7FE-98182DACDE85}" type="presParOf" srcId="{0E0EF4AE-471C-48A6-A231-BBA32C68988A}" destId="{428B6B90-E183-4BBB-985E-829B573539E2}" srcOrd="2" destOrd="0" presId="urn:microsoft.com/office/officeart/2008/layout/VerticalCurvedList"/>
    <dgm:cxn modelId="{98CED695-B9E8-4DAB-A64D-855E70D1FD3A}" type="presParOf" srcId="{428B6B90-E183-4BBB-985E-829B573539E2}" destId="{73358B02-9049-48EC-8EE0-C483E214CFC0}" srcOrd="0" destOrd="0" presId="urn:microsoft.com/office/officeart/2008/layout/VerticalCurvedList"/>
    <dgm:cxn modelId="{D6B4BDF7-6CA5-4C07-BCAC-F8200D54DE16}" type="presParOf" srcId="{0E0EF4AE-471C-48A6-A231-BBA32C68988A}" destId="{EB70FBD0-2039-4842-B47A-FB22298E9EFF}" srcOrd="3" destOrd="0" presId="urn:microsoft.com/office/officeart/2008/layout/VerticalCurvedList"/>
    <dgm:cxn modelId="{94E24557-FFE8-4EE8-9E1B-137746F9D3CB}" type="presParOf" srcId="{0E0EF4AE-471C-48A6-A231-BBA32C68988A}" destId="{B62C5377-E391-48FB-A99A-4BBA051ABAE3}" srcOrd="4" destOrd="0" presId="urn:microsoft.com/office/officeart/2008/layout/VerticalCurvedList"/>
    <dgm:cxn modelId="{8A5CCEC0-E177-4656-93A0-5B02EE937306}" type="presParOf" srcId="{B62C5377-E391-48FB-A99A-4BBA051ABAE3}" destId="{19F32F63-E8A3-4AA0-A04D-DC52FAB1CDF0}" srcOrd="0" destOrd="0" presId="urn:microsoft.com/office/officeart/2008/layout/VerticalCurvedList"/>
    <dgm:cxn modelId="{82FAAE7E-B3D4-48DD-B252-BD85CE28F19D}" type="presParOf" srcId="{0E0EF4AE-471C-48A6-A231-BBA32C68988A}" destId="{C1CE2C68-B79D-433C-852A-92B1B601A761}" srcOrd="5" destOrd="0" presId="urn:microsoft.com/office/officeart/2008/layout/VerticalCurvedList"/>
    <dgm:cxn modelId="{DB637CE5-526D-4DA3-A93B-814674CC4E57}" type="presParOf" srcId="{0E0EF4AE-471C-48A6-A231-BBA32C68988A}" destId="{A622834C-15DC-4879-98D4-20F9DBAC8C1B}" srcOrd="6" destOrd="0" presId="urn:microsoft.com/office/officeart/2008/layout/VerticalCurvedList"/>
    <dgm:cxn modelId="{2E7109C5-FE86-4E66-8F26-96E5E9BD78FD}" type="presParOf" srcId="{A622834C-15DC-4879-98D4-20F9DBAC8C1B}" destId="{61E9FEDA-57F4-4EEE-9805-571FFCA4ABC1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94070C0A-DF8A-41CA-81EE-A121A155B0F7}" type="doc">
      <dgm:prSet loTypeId="urn:microsoft.com/office/officeart/2008/layout/VerticalCurvedList" loCatId="list" qsTypeId="urn:microsoft.com/office/officeart/2005/8/quickstyle/simple1" qsCatId="simple" csTypeId="urn:microsoft.com/office/officeart/2005/8/colors/accent2_3" csCatId="accent2" phldr="1"/>
      <dgm:spPr/>
      <dgm:t>
        <a:bodyPr/>
        <a:lstStyle/>
        <a:p>
          <a:endParaRPr lang="es-CL"/>
        </a:p>
      </dgm:t>
    </dgm:pt>
    <dgm:pt modelId="{8B2D7D6A-B69C-4D0F-9D0B-1FB224F38F6E}">
      <dgm:prSet phldrT="[Texto]"/>
      <dgm:spPr/>
      <dgm:t>
        <a:bodyPr/>
        <a:lstStyle/>
        <a:p>
          <a:r>
            <a:rPr lang="es-CL" dirty="0">
              <a:latin typeface="Calibri" panose="020F0502020204030204" pitchFamily="34" charset="0"/>
              <a:cs typeface="Calibri" panose="020F0502020204030204" pitchFamily="34" charset="0"/>
            </a:rPr>
            <a:t>Programas o Sistemas de Usuario</a:t>
          </a:r>
        </a:p>
      </dgm:t>
    </dgm:pt>
    <dgm:pt modelId="{CC1D9A38-6C59-4F39-A2BF-4EC3DB7EE760}" type="parTrans" cxnId="{F9B5F60D-A8FD-426D-B42E-3BEAA69A88F7}">
      <dgm:prSet/>
      <dgm:spPr/>
      <dgm:t>
        <a:bodyPr/>
        <a:lstStyle/>
        <a:p>
          <a:endParaRPr lang="es-CL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9650D558-284D-4058-AE92-DAE261565DF4}" type="sibTrans" cxnId="{F9B5F60D-A8FD-426D-B42E-3BEAA69A88F7}">
      <dgm:prSet/>
      <dgm:spPr/>
      <dgm:t>
        <a:bodyPr/>
        <a:lstStyle/>
        <a:p>
          <a:endParaRPr lang="es-CL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FBC06393-7D22-4496-89A2-84F1C2870296}">
      <dgm:prSet/>
      <dgm:spPr/>
      <dgm:t>
        <a:bodyPr/>
        <a:lstStyle/>
        <a:p>
          <a:r>
            <a:rPr lang="es-CL">
              <a:latin typeface="Calibri" panose="020F0502020204030204" pitchFamily="34" charset="0"/>
              <a:cs typeface="Calibri" panose="020F0502020204030204" pitchFamily="34" charset="0"/>
            </a:rPr>
            <a:t>Interfaces Hombre-Máquina</a:t>
          </a:r>
          <a:endParaRPr lang="es-MX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EC899ECF-9ABF-4D4D-A78B-10FED7FC22E7}" type="parTrans" cxnId="{A5A044F2-F768-4ED4-B6D0-4FAA64B57A77}">
      <dgm:prSet/>
      <dgm:spPr/>
      <dgm:t>
        <a:bodyPr/>
        <a:lstStyle/>
        <a:p>
          <a:endParaRPr lang="es-CL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AF701B68-FDDE-4832-BBCB-88447855A375}" type="sibTrans" cxnId="{A5A044F2-F768-4ED4-B6D0-4FAA64B57A77}">
      <dgm:prSet/>
      <dgm:spPr/>
      <dgm:t>
        <a:bodyPr/>
        <a:lstStyle/>
        <a:p>
          <a:endParaRPr lang="es-CL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65AB5DF0-2BDD-46B3-A41C-D0B9BAE9F558}">
      <dgm:prSet/>
      <dgm:spPr/>
      <dgm:t>
        <a:bodyPr/>
        <a:lstStyle/>
        <a:p>
          <a:r>
            <a:rPr lang="es-CL" dirty="0">
              <a:latin typeface="Calibri" panose="020F0502020204030204" pitchFamily="34" charset="0"/>
              <a:cs typeface="Calibri" panose="020F0502020204030204" pitchFamily="34" charset="0"/>
            </a:rPr>
            <a:t>Librerías</a:t>
          </a:r>
          <a:endParaRPr lang="es-MX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9A7AD3F0-B05C-479F-81E7-E41CA041C9F6}" type="parTrans" cxnId="{3582CD33-6053-4AA9-BFEF-0C481E39DCF6}">
      <dgm:prSet/>
      <dgm:spPr/>
      <dgm:t>
        <a:bodyPr/>
        <a:lstStyle/>
        <a:p>
          <a:endParaRPr lang="es-CL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96CF4B62-52A1-49E9-88F0-113F3D6A4960}" type="sibTrans" cxnId="{3582CD33-6053-4AA9-BFEF-0C481E39DCF6}">
      <dgm:prSet/>
      <dgm:spPr/>
      <dgm:t>
        <a:bodyPr/>
        <a:lstStyle/>
        <a:p>
          <a:endParaRPr lang="es-CL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E08FB4CF-B0D1-4AD4-A4CA-3BF86A1751B8}">
      <dgm:prSet/>
      <dgm:spPr/>
      <dgm:t>
        <a:bodyPr/>
        <a:lstStyle/>
        <a:p>
          <a:r>
            <a:rPr lang="es-CL" dirty="0">
              <a:latin typeface="Calibri" panose="020F0502020204030204" pitchFamily="34" charset="0"/>
              <a:cs typeface="Calibri" panose="020F0502020204030204" pitchFamily="34" charset="0"/>
            </a:rPr>
            <a:t>Sistemas de uso genérico:</a:t>
          </a:r>
          <a:br>
            <a:rPr lang="es-CL" dirty="0">
              <a:latin typeface="Calibri" panose="020F0502020204030204" pitchFamily="34" charset="0"/>
              <a:cs typeface="Calibri" panose="020F0502020204030204" pitchFamily="34" charset="0"/>
            </a:rPr>
          </a:br>
          <a:r>
            <a:rPr lang="es-CL" dirty="0">
              <a:latin typeface="Calibri" panose="020F0502020204030204" pitchFamily="34" charset="0"/>
              <a:cs typeface="Calibri" panose="020F0502020204030204" pitchFamily="34" charset="0"/>
            </a:rPr>
            <a:t>Sistemas operativos, Procesadores de Texto, etc.</a:t>
          </a:r>
          <a:endParaRPr lang="es-MX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E12BF6E3-9C2C-4F28-91C4-553D535BCB9C}" type="parTrans" cxnId="{89FE19E9-40D5-468C-8544-75FE72524C80}">
      <dgm:prSet/>
      <dgm:spPr/>
      <dgm:t>
        <a:bodyPr/>
        <a:lstStyle/>
        <a:p>
          <a:endParaRPr lang="es-CL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9997E9B5-CD84-448F-9C62-7BF64504871F}" type="sibTrans" cxnId="{89FE19E9-40D5-468C-8544-75FE72524C80}">
      <dgm:prSet/>
      <dgm:spPr/>
      <dgm:t>
        <a:bodyPr/>
        <a:lstStyle/>
        <a:p>
          <a:endParaRPr lang="es-CL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0417A291-7F89-4622-BF78-2EFEC4350937}">
      <dgm:prSet/>
      <dgm:spPr/>
      <dgm:t>
        <a:bodyPr/>
        <a:lstStyle/>
        <a:p>
          <a:r>
            <a:rPr lang="es-CL">
              <a:latin typeface="Calibri" panose="020F0502020204030204" pitchFamily="34" charset="0"/>
              <a:cs typeface="Calibri" panose="020F0502020204030204" pitchFamily="34" charset="0"/>
            </a:rPr>
            <a:t>Bases de Datos</a:t>
          </a:r>
          <a:endParaRPr lang="es-MX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BC186AD4-D826-4283-A405-201AB7FD3BA2}" type="parTrans" cxnId="{E99CD902-5830-44DD-B689-4952077BEEFB}">
      <dgm:prSet/>
      <dgm:spPr/>
      <dgm:t>
        <a:bodyPr/>
        <a:lstStyle/>
        <a:p>
          <a:endParaRPr lang="es-CL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F11BB9B8-8B17-4CE6-A369-BDB65CDF29F4}" type="sibTrans" cxnId="{E99CD902-5830-44DD-B689-4952077BEEFB}">
      <dgm:prSet/>
      <dgm:spPr/>
      <dgm:t>
        <a:bodyPr/>
        <a:lstStyle/>
        <a:p>
          <a:endParaRPr lang="es-CL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7296B31B-1EDB-41AA-ACB1-83A32DC1CBA7}">
      <dgm:prSet/>
      <dgm:spPr/>
      <dgm:t>
        <a:bodyPr/>
        <a:lstStyle/>
        <a:p>
          <a:r>
            <a:rPr lang="es-CL">
              <a:latin typeface="Calibri" panose="020F0502020204030204" pitchFamily="34" charset="0"/>
              <a:cs typeface="Calibri" panose="020F0502020204030204" pitchFamily="34" charset="0"/>
            </a:rPr>
            <a:t>Sistemas Web</a:t>
          </a:r>
          <a:endParaRPr lang="es-ES_tradnl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ECD4B447-493B-4673-B8EC-437F8E3B9689}" type="parTrans" cxnId="{17F63CD4-46D4-42DF-BE6C-89365FD0603D}">
      <dgm:prSet/>
      <dgm:spPr/>
      <dgm:t>
        <a:bodyPr/>
        <a:lstStyle/>
        <a:p>
          <a:endParaRPr lang="es-CL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476885D3-F382-47C8-9768-BAD41318B078}" type="sibTrans" cxnId="{17F63CD4-46D4-42DF-BE6C-89365FD0603D}">
      <dgm:prSet/>
      <dgm:spPr/>
      <dgm:t>
        <a:bodyPr/>
        <a:lstStyle/>
        <a:p>
          <a:endParaRPr lang="es-CL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7CF73F76-CC9E-4EFF-9869-8F06CF7E2339}" type="pres">
      <dgm:prSet presAssocID="{94070C0A-DF8A-41CA-81EE-A121A155B0F7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s-CL"/>
        </a:p>
      </dgm:t>
    </dgm:pt>
    <dgm:pt modelId="{2BC5EFCB-D425-4974-9785-FE75EDAAF1B0}" type="pres">
      <dgm:prSet presAssocID="{94070C0A-DF8A-41CA-81EE-A121A155B0F7}" presName="Name1" presStyleCnt="0"/>
      <dgm:spPr/>
    </dgm:pt>
    <dgm:pt modelId="{06E6E87B-29E4-491E-88F1-7577DB21D556}" type="pres">
      <dgm:prSet presAssocID="{94070C0A-DF8A-41CA-81EE-A121A155B0F7}" presName="cycle" presStyleCnt="0"/>
      <dgm:spPr/>
    </dgm:pt>
    <dgm:pt modelId="{44E45CE0-688C-4924-A339-30350AEB6D8B}" type="pres">
      <dgm:prSet presAssocID="{94070C0A-DF8A-41CA-81EE-A121A155B0F7}" presName="srcNode" presStyleLbl="node1" presStyleIdx="0" presStyleCnt="6"/>
      <dgm:spPr/>
    </dgm:pt>
    <dgm:pt modelId="{42530A11-A782-4469-BB79-E548A1AC8FF9}" type="pres">
      <dgm:prSet presAssocID="{94070C0A-DF8A-41CA-81EE-A121A155B0F7}" presName="conn" presStyleLbl="parChTrans1D2" presStyleIdx="0" presStyleCnt="1"/>
      <dgm:spPr/>
      <dgm:t>
        <a:bodyPr/>
        <a:lstStyle/>
        <a:p>
          <a:endParaRPr lang="es-CL"/>
        </a:p>
      </dgm:t>
    </dgm:pt>
    <dgm:pt modelId="{8452CA1E-52DF-4012-AB94-022D2E076BD8}" type="pres">
      <dgm:prSet presAssocID="{94070C0A-DF8A-41CA-81EE-A121A155B0F7}" presName="extraNode" presStyleLbl="node1" presStyleIdx="0" presStyleCnt="6"/>
      <dgm:spPr/>
    </dgm:pt>
    <dgm:pt modelId="{D20B223B-1DF4-48CC-8203-BEFC77F617DA}" type="pres">
      <dgm:prSet presAssocID="{94070C0A-DF8A-41CA-81EE-A121A155B0F7}" presName="dstNode" presStyleLbl="node1" presStyleIdx="0" presStyleCnt="6"/>
      <dgm:spPr/>
    </dgm:pt>
    <dgm:pt modelId="{16639437-1045-41F6-8FC5-834748C1D45C}" type="pres">
      <dgm:prSet presAssocID="{8B2D7D6A-B69C-4D0F-9D0B-1FB224F38F6E}" presName="text_1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E431A3AC-F3E4-412C-8573-0526B850BD52}" type="pres">
      <dgm:prSet presAssocID="{8B2D7D6A-B69C-4D0F-9D0B-1FB224F38F6E}" presName="accent_1" presStyleCnt="0"/>
      <dgm:spPr/>
    </dgm:pt>
    <dgm:pt modelId="{68E682DA-E963-4C03-84EC-1BD5C3280D0C}" type="pres">
      <dgm:prSet presAssocID="{8B2D7D6A-B69C-4D0F-9D0B-1FB224F38F6E}" presName="accentRepeatNode" presStyleLbl="solidFgAcc1" presStyleIdx="0" presStyleCnt="6"/>
      <dgm:spPr/>
    </dgm:pt>
    <dgm:pt modelId="{842131EA-C1CB-417B-AFB9-656622A55DFC}" type="pres">
      <dgm:prSet presAssocID="{FBC06393-7D22-4496-89A2-84F1C2870296}" presName="text_2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ADB91FE3-BB28-4E62-8694-A0AE2C7F8BDC}" type="pres">
      <dgm:prSet presAssocID="{FBC06393-7D22-4496-89A2-84F1C2870296}" presName="accent_2" presStyleCnt="0"/>
      <dgm:spPr/>
    </dgm:pt>
    <dgm:pt modelId="{E7089F6F-BF59-4852-9973-6137EF3C6CEB}" type="pres">
      <dgm:prSet presAssocID="{FBC06393-7D22-4496-89A2-84F1C2870296}" presName="accentRepeatNode" presStyleLbl="solidFgAcc1" presStyleIdx="1" presStyleCnt="6"/>
      <dgm:spPr/>
    </dgm:pt>
    <dgm:pt modelId="{AF697EC4-558A-4962-9189-87981A6E56EC}" type="pres">
      <dgm:prSet presAssocID="{65AB5DF0-2BDD-46B3-A41C-D0B9BAE9F558}" presName="text_3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6637DF83-F6EA-4022-96CE-5826FCCAB805}" type="pres">
      <dgm:prSet presAssocID="{65AB5DF0-2BDD-46B3-A41C-D0B9BAE9F558}" presName="accent_3" presStyleCnt="0"/>
      <dgm:spPr/>
    </dgm:pt>
    <dgm:pt modelId="{AE5A51BE-B349-45C6-8052-47F5A7317FEB}" type="pres">
      <dgm:prSet presAssocID="{65AB5DF0-2BDD-46B3-A41C-D0B9BAE9F558}" presName="accentRepeatNode" presStyleLbl="solidFgAcc1" presStyleIdx="2" presStyleCnt="6"/>
      <dgm:spPr/>
    </dgm:pt>
    <dgm:pt modelId="{2E3BB8CA-E852-4329-8E0B-250B0EB87D2F}" type="pres">
      <dgm:prSet presAssocID="{E08FB4CF-B0D1-4AD4-A4CA-3BF86A1751B8}" presName="text_4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1F95C401-83CD-4A12-94A1-5AD6683E52EB}" type="pres">
      <dgm:prSet presAssocID="{E08FB4CF-B0D1-4AD4-A4CA-3BF86A1751B8}" presName="accent_4" presStyleCnt="0"/>
      <dgm:spPr/>
    </dgm:pt>
    <dgm:pt modelId="{46E627DD-FE20-4146-A816-6E743314C69D}" type="pres">
      <dgm:prSet presAssocID="{E08FB4CF-B0D1-4AD4-A4CA-3BF86A1751B8}" presName="accentRepeatNode" presStyleLbl="solidFgAcc1" presStyleIdx="3" presStyleCnt="6"/>
      <dgm:spPr/>
    </dgm:pt>
    <dgm:pt modelId="{C5BD60D2-35CA-4829-A327-1C43C5FA5FE1}" type="pres">
      <dgm:prSet presAssocID="{0417A291-7F89-4622-BF78-2EFEC4350937}" presName="text_5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A2A6BC15-8707-4985-B976-38D334269105}" type="pres">
      <dgm:prSet presAssocID="{0417A291-7F89-4622-BF78-2EFEC4350937}" presName="accent_5" presStyleCnt="0"/>
      <dgm:spPr/>
    </dgm:pt>
    <dgm:pt modelId="{54BDF5E8-60CC-429C-9D5A-6122AE2B8AA9}" type="pres">
      <dgm:prSet presAssocID="{0417A291-7F89-4622-BF78-2EFEC4350937}" presName="accentRepeatNode" presStyleLbl="solidFgAcc1" presStyleIdx="4" presStyleCnt="6"/>
      <dgm:spPr/>
    </dgm:pt>
    <dgm:pt modelId="{C22C964B-4552-4F69-AF59-E6D3302CDC09}" type="pres">
      <dgm:prSet presAssocID="{7296B31B-1EDB-41AA-ACB1-83A32DC1CBA7}" presName="text_6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C96AA67F-5F5A-425D-B77B-1D6D08AA8CE3}" type="pres">
      <dgm:prSet presAssocID="{7296B31B-1EDB-41AA-ACB1-83A32DC1CBA7}" presName="accent_6" presStyleCnt="0"/>
      <dgm:spPr/>
    </dgm:pt>
    <dgm:pt modelId="{5657BA52-21C8-4C42-AD4F-6F5B5FC31AF5}" type="pres">
      <dgm:prSet presAssocID="{7296B31B-1EDB-41AA-ACB1-83A32DC1CBA7}" presName="accentRepeatNode" presStyleLbl="solidFgAcc1" presStyleIdx="5" presStyleCnt="6"/>
      <dgm:spPr/>
    </dgm:pt>
  </dgm:ptLst>
  <dgm:cxnLst>
    <dgm:cxn modelId="{43A07A8F-4494-4DEE-A8FA-1AABAEF7EF4F}" type="presOf" srcId="{94070C0A-DF8A-41CA-81EE-A121A155B0F7}" destId="{7CF73F76-CC9E-4EFF-9869-8F06CF7E2339}" srcOrd="0" destOrd="0" presId="urn:microsoft.com/office/officeart/2008/layout/VerticalCurvedList"/>
    <dgm:cxn modelId="{A2F321B2-D387-4177-ACB7-A2E5971DBF44}" type="presOf" srcId="{9650D558-284D-4058-AE92-DAE261565DF4}" destId="{42530A11-A782-4469-BB79-E548A1AC8FF9}" srcOrd="0" destOrd="0" presId="urn:microsoft.com/office/officeart/2008/layout/VerticalCurvedList"/>
    <dgm:cxn modelId="{E99CD902-5830-44DD-B689-4952077BEEFB}" srcId="{94070C0A-DF8A-41CA-81EE-A121A155B0F7}" destId="{0417A291-7F89-4622-BF78-2EFEC4350937}" srcOrd="4" destOrd="0" parTransId="{BC186AD4-D826-4283-A405-201AB7FD3BA2}" sibTransId="{F11BB9B8-8B17-4CE6-A369-BDB65CDF29F4}"/>
    <dgm:cxn modelId="{B9C2A73B-856E-4276-BB8C-B7CC93D56D96}" type="presOf" srcId="{FBC06393-7D22-4496-89A2-84F1C2870296}" destId="{842131EA-C1CB-417B-AFB9-656622A55DFC}" srcOrd="0" destOrd="0" presId="urn:microsoft.com/office/officeart/2008/layout/VerticalCurvedList"/>
    <dgm:cxn modelId="{9C55F651-34D2-4957-A8AD-94C0C3315C0F}" type="presOf" srcId="{0417A291-7F89-4622-BF78-2EFEC4350937}" destId="{C5BD60D2-35CA-4829-A327-1C43C5FA5FE1}" srcOrd="0" destOrd="0" presId="urn:microsoft.com/office/officeart/2008/layout/VerticalCurvedList"/>
    <dgm:cxn modelId="{071C6EB4-6747-4040-9D12-EE4208E2D9D9}" type="presOf" srcId="{65AB5DF0-2BDD-46B3-A41C-D0B9BAE9F558}" destId="{AF697EC4-558A-4962-9189-87981A6E56EC}" srcOrd="0" destOrd="0" presId="urn:microsoft.com/office/officeart/2008/layout/VerticalCurvedList"/>
    <dgm:cxn modelId="{F9B5F60D-A8FD-426D-B42E-3BEAA69A88F7}" srcId="{94070C0A-DF8A-41CA-81EE-A121A155B0F7}" destId="{8B2D7D6A-B69C-4D0F-9D0B-1FB224F38F6E}" srcOrd="0" destOrd="0" parTransId="{CC1D9A38-6C59-4F39-A2BF-4EC3DB7EE760}" sibTransId="{9650D558-284D-4058-AE92-DAE261565DF4}"/>
    <dgm:cxn modelId="{89FE19E9-40D5-468C-8544-75FE72524C80}" srcId="{94070C0A-DF8A-41CA-81EE-A121A155B0F7}" destId="{E08FB4CF-B0D1-4AD4-A4CA-3BF86A1751B8}" srcOrd="3" destOrd="0" parTransId="{E12BF6E3-9C2C-4F28-91C4-553D535BCB9C}" sibTransId="{9997E9B5-CD84-448F-9C62-7BF64504871F}"/>
    <dgm:cxn modelId="{A5A044F2-F768-4ED4-B6D0-4FAA64B57A77}" srcId="{94070C0A-DF8A-41CA-81EE-A121A155B0F7}" destId="{FBC06393-7D22-4496-89A2-84F1C2870296}" srcOrd="1" destOrd="0" parTransId="{EC899ECF-9ABF-4D4D-A78B-10FED7FC22E7}" sibTransId="{AF701B68-FDDE-4832-BBCB-88447855A375}"/>
    <dgm:cxn modelId="{17F63CD4-46D4-42DF-BE6C-89365FD0603D}" srcId="{94070C0A-DF8A-41CA-81EE-A121A155B0F7}" destId="{7296B31B-1EDB-41AA-ACB1-83A32DC1CBA7}" srcOrd="5" destOrd="0" parTransId="{ECD4B447-493B-4673-B8EC-437F8E3B9689}" sibTransId="{476885D3-F382-47C8-9768-BAD41318B078}"/>
    <dgm:cxn modelId="{205B6123-A871-47EE-B001-57E7A7C2DB12}" type="presOf" srcId="{7296B31B-1EDB-41AA-ACB1-83A32DC1CBA7}" destId="{C22C964B-4552-4F69-AF59-E6D3302CDC09}" srcOrd="0" destOrd="0" presId="urn:microsoft.com/office/officeart/2008/layout/VerticalCurvedList"/>
    <dgm:cxn modelId="{7D4E3C9D-E7EF-4310-A5C7-D7D650B5BA98}" type="presOf" srcId="{E08FB4CF-B0D1-4AD4-A4CA-3BF86A1751B8}" destId="{2E3BB8CA-E852-4329-8E0B-250B0EB87D2F}" srcOrd="0" destOrd="0" presId="urn:microsoft.com/office/officeart/2008/layout/VerticalCurvedList"/>
    <dgm:cxn modelId="{3F579593-F3C8-41EF-B12A-1DB910B15B8D}" type="presOf" srcId="{8B2D7D6A-B69C-4D0F-9D0B-1FB224F38F6E}" destId="{16639437-1045-41F6-8FC5-834748C1D45C}" srcOrd="0" destOrd="0" presId="urn:microsoft.com/office/officeart/2008/layout/VerticalCurvedList"/>
    <dgm:cxn modelId="{3582CD33-6053-4AA9-BFEF-0C481E39DCF6}" srcId="{94070C0A-DF8A-41CA-81EE-A121A155B0F7}" destId="{65AB5DF0-2BDD-46B3-A41C-D0B9BAE9F558}" srcOrd="2" destOrd="0" parTransId="{9A7AD3F0-B05C-479F-81E7-E41CA041C9F6}" sibTransId="{96CF4B62-52A1-49E9-88F0-113F3D6A4960}"/>
    <dgm:cxn modelId="{63410832-81BF-4EE8-BE69-9DC8BD4F4A6E}" type="presParOf" srcId="{7CF73F76-CC9E-4EFF-9869-8F06CF7E2339}" destId="{2BC5EFCB-D425-4974-9785-FE75EDAAF1B0}" srcOrd="0" destOrd="0" presId="urn:microsoft.com/office/officeart/2008/layout/VerticalCurvedList"/>
    <dgm:cxn modelId="{3E8E7542-4EB4-4D7D-896A-1E5898CDAFDD}" type="presParOf" srcId="{2BC5EFCB-D425-4974-9785-FE75EDAAF1B0}" destId="{06E6E87B-29E4-491E-88F1-7577DB21D556}" srcOrd="0" destOrd="0" presId="urn:microsoft.com/office/officeart/2008/layout/VerticalCurvedList"/>
    <dgm:cxn modelId="{943FA8BD-C76C-40EA-8142-586D7ED409AC}" type="presParOf" srcId="{06E6E87B-29E4-491E-88F1-7577DB21D556}" destId="{44E45CE0-688C-4924-A339-30350AEB6D8B}" srcOrd="0" destOrd="0" presId="urn:microsoft.com/office/officeart/2008/layout/VerticalCurvedList"/>
    <dgm:cxn modelId="{9D9F72E7-88D1-472F-BB7C-00DB5FB61EC9}" type="presParOf" srcId="{06E6E87B-29E4-491E-88F1-7577DB21D556}" destId="{42530A11-A782-4469-BB79-E548A1AC8FF9}" srcOrd="1" destOrd="0" presId="urn:microsoft.com/office/officeart/2008/layout/VerticalCurvedList"/>
    <dgm:cxn modelId="{E054AFC0-4294-4866-AD97-DAF9B16A0AD7}" type="presParOf" srcId="{06E6E87B-29E4-491E-88F1-7577DB21D556}" destId="{8452CA1E-52DF-4012-AB94-022D2E076BD8}" srcOrd="2" destOrd="0" presId="urn:microsoft.com/office/officeart/2008/layout/VerticalCurvedList"/>
    <dgm:cxn modelId="{180356ED-BBBC-4789-A61C-65FD0C026522}" type="presParOf" srcId="{06E6E87B-29E4-491E-88F1-7577DB21D556}" destId="{D20B223B-1DF4-48CC-8203-BEFC77F617DA}" srcOrd="3" destOrd="0" presId="urn:microsoft.com/office/officeart/2008/layout/VerticalCurvedList"/>
    <dgm:cxn modelId="{7EA465E9-2EAC-4FB2-A283-A2E05B1A789D}" type="presParOf" srcId="{2BC5EFCB-D425-4974-9785-FE75EDAAF1B0}" destId="{16639437-1045-41F6-8FC5-834748C1D45C}" srcOrd="1" destOrd="0" presId="urn:microsoft.com/office/officeart/2008/layout/VerticalCurvedList"/>
    <dgm:cxn modelId="{E7029B48-2DF2-4923-B6FC-6D479A5CB90B}" type="presParOf" srcId="{2BC5EFCB-D425-4974-9785-FE75EDAAF1B0}" destId="{E431A3AC-F3E4-412C-8573-0526B850BD52}" srcOrd="2" destOrd="0" presId="urn:microsoft.com/office/officeart/2008/layout/VerticalCurvedList"/>
    <dgm:cxn modelId="{73A0BD76-C834-4B94-83B2-4E2AFC5E95CB}" type="presParOf" srcId="{E431A3AC-F3E4-412C-8573-0526B850BD52}" destId="{68E682DA-E963-4C03-84EC-1BD5C3280D0C}" srcOrd="0" destOrd="0" presId="urn:microsoft.com/office/officeart/2008/layout/VerticalCurvedList"/>
    <dgm:cxn modelId="{DE4381E2-5349-4F8B-AAD2-064C646E0949}" type="presParOf" srcId="{2BC5EFCB-D425-4974-9785-FE75EDAAF1B0}" destId="{842131EA-C1CB-417B-AFB9-656622A55DFC}" srcOrd="3" destOrd="0" presId="urn:microsoft.com/office/officeart/2008/layout/VerticalCurvedList"/>
    <dgm:cxn modelId="{5E239A28-7436-4C96-9B36-A4E347B5D1FB}" type="presParOf" srcId="{2BC5EFCB-D425-4974-9785-FE75EDAAF1B0}" destId="{ADB91FE3-BB28-4E62-8694-A0AE2C7F8BDC}" srcOrd="4" destOrd="0" presId="urn:microsoft.com/office/officeart/2008/layout/VerticalCurvedList"/>
    <dgm:cxn modelId="{9580E58E-B0BD-4AA2-8559-EB29E13DD262}" type="presParOf" srcId="{ADB91FE3-BB28-4E62-8694-A0AE2C7F8BDC}" destId="{E7089F6F-BF59-4852-9973-6137EF3C6CEB}" srcOrd="0" destOrd="0" presId="urn:microsoft.com/office/officeart/2008/layout/VerticalCurvedList"/>
    <dgm:cxn modelId="{B0868741-77DE-42BA-B114-EB608AF0B0BA}" type="presParOf" srcId="{2BC5EFCB-D425-4974-9785-FE75EDAAF1B0}" destId="{AF697EC4-558A-4962-9189-87981A6E56EC}" srcOrd="5" destOrd="0" presId="urn:microsoft.com/office/officeart/2008/layout/VerticalCurvedList"/>
    <dgm:cxn modelId="{1AA1A533-E1EF-4D88-A353-A58365655A54}" type="presParOf" srcId="{2BC5EFCB-D425-4974-9785-FE75EDAAF1B0}" destId="{6637DF83-F6EA-4022-96CE-5826FCCAB805}" srcOrd="6" destOrd="0" presId="urn:microsoft.com/office/officeart/2008/layout/VerticalCurvedList"/>
    <dgm:cxn modelId="{C1DFF540-5D0A-43F6-965C-9AE26E805CC5}" type="presParOf" srcId="{6637DF83-F6EA-4022-96CE-5826FCCAB805}" destId="{AE5A51BE-B349-45C6-8052-47F5A7317FEB}" srcOrd="0" destOrd="0" presId="urn:microsoft.com/office/officeart/2008/layout/VerticalCurvedList"/>
    <dgm:cxn modelId="{7B17DCD3-F314-4F91-807D-7459CBFADA3E}" type="presParOf" srcId="{2BC5EFCB-D425-4974-9785-FE75EDAAF1B0}" destId="{2E3BB8CA-E852-4329-8E0B-250B0EB87D2F}" srcOrd="7" destOrd="0" presId="urn:microsoft.com/office/officeart/2008/layout/VerticalCurvedList"/>
    <dgm:cxn modelId="{8671BDE6-CF14-4403-BB27-0797A9E3346C}" type="presParOf" srcId="{2BC5EFCB-D425-4974-9785-FE75EDAAF1B0}" destId="{1F95C401-83CD-4A12-94A1-5AD6683E52EB}" srcOrd="8" destOrd="0" presId="urn:microsoft.com/office/officeart/2008/layout/VerticalCurvedList"/>
    <dgm:cxn modelId="{3C8F0009-15A0-43B2-ADB5-8310E6D65518}" type="presParOf" srcId="{1F95C401-83CD-4A12-94A1-5AD6683E52EB}" destId="{46E627DD-FE20-4146-A816-6E743314C69D}" srcOrd="0" destOrd="0" presId="urn:microsoft.com/office/officeart/2008/layout/VerticalCurvedList"/>
    <dgm:cxn modelId="{E5DA9248-FE49-41AE-81B3-6E53C4775576}" type="presParOf" srcId="{2BC5EFCB-D425-4974-9785-FE75EDAAF1B0}" destId="{C5BD60D2-35CA-4829-A327-1C43C5FA5FE1}" srcOrd="9" destOrd="0" presId="urn:microsoft.com/office/officeart/2008/layout/VerticalCurvedList"/>
    <dgm:cxn modelId="{C2AEB3DD-0168-4659-AA93-5BD6605C062C}" type="presParOf" srcId="{2BC5EFCB-D425-4974-9785-FE75EDAAF1B0}" destId="{A2A6BC15-8707-4985-B976-38D334269105}" srcOrd="10" destOrd="0" presId="urn:microsoft.com/office/officeart/2008/layout/VerticalCurvedList"/>
    <dgm:cxn modelId="{55E0FCEF-57CE-495B-A76A-5FF44D9F36EF}" type="presParOf" srcId="{A2A6BC15-8707-4985-B976-38D334269105}" destId="{54BDF5E8-60CC-429C-9D5A-6122AE2B8AA9}" srcOrd="0" destOrd="0" presId="urn:microsoft.com/office/officeart/2008/layout/VerticalCurvedList"/>
    <dgm:cxn modelId="{57EDDECD-BD41-42D4-AB7F-9C0D1C3FC126}" type="presParOf" srcId="{2BC5EFCB-D425-4974-9785-FE75EDAAF1B0}" destId="{C22C964B-4552-4F69-AF59-E6D3302CDC09}" srcOrd="11" destOrd="0" presId="urn:microsoft.com/office/officeart/2008/layout/VerticalCurvedList"/>
    <dgm:cxn modelId="{59EB549C-A363-4E79-8112-1F8C289D0C82}" type="presParOf" srcId="{2BC5EFCB-D425-4974-9785-FE75EDAAF1B0}" destId="{C96AA67F-5F5A-425D-B77B-1D6D08AA8CE3}" srcOrd="12" destOrd="0" presId="urn:microsoft.com/office/officeart/2008/layout/VerticalCurvedList"/>
    <dgm:cxn modelId="{08D76070-411E-4D75-A55B-4B3709D87744}" type="presParOf" srcId="{C96AA67F-5F5A-425D-B77B-1D6D08AA8CE3}" destId="{5657BA52-21C8-4C42-AD4F-6F5B5FC31AF5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DAE775FB-4484-4639-A6B2-B05B168A3077}" type="doc">
      <dgm:prSet loTypeId="urn:microsoft.com/office/officeart/2008/layout/VerticalCurvedList" loCatId="list" qsTypeId="urn:microsoft.com/office/officeart/2005/8/quickstyle/simple1" qsCatId="simple" csTypeId="urn:microsoft.com/office/officeart/2005/8/colors/accent4_3" csCatId="accent4" phldr="1"/>
      <dgm:spPr/>
      <dgm:t>
        <a:bodyPr/>
        <a:lstStyle/>
        <a:p>
          <a:endParaRPr lang="es-CL"/>
        </a:p>
      </dgm:t>
    </dgm:pt>
    <dgm:pt modelId="{C802F576-EB56-41D4-AE5C-3DCA712DDA30}">
      <dgm:prSet phldrT="[Texto]"/>
      <dgm:spPr/>
      <dgm:t>
        <a:bodyPr/>
        <a:lstStyle/>
        <a:p>
          <a:r>
            <a:rPr lang="es-CL" dirty="0">
              <a:latin typeface="Calibri" panose="020F0502020204030204" pitchFamily="34" charset="0"/>
              <a:cs typeface="Calibri" panose="020F0502020204030204" pitchFamily="34" charset="0"/>
            </a:rPr>
            <a:t>Sistemas embebidos</a:t>
          </a:r>
        </a:p>
      </dgm:t>
    </dgm:pt>
    <dgm:pt modelId="{65EECD12-5C0D-4085-BC44-7F201E7C30F5}" type="parTrans" cxnId="{2D2D2001-AA3F-4132-838D-C29BAED81BA8}">
      <dgm:prSet/>
      <dgm:spPr/>
      <dgm:t>
        <a:bodyPr/>
        <a:lstStyle/>
        <a:p>
          <a:endParaRPr lang="es-CL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113AA091-781A-4CA3-AF02-CBEAA493D926}" type="sibTrans" cxnId="{2D2D2001-AA3F-4132-838D-C29BAED81BA8}">
      <dgm:prSet/>
      <dgm:spPr/>
      <dgm:t>
        <a:bodyPr/>
        <a:lstStyle/>
        <a:p>
          <a:endParaRPr lang="es-CL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E0F6EE36-4AC8-4835-9587-FB56DF53653D}">
      <dgm:prSet/>
      <dgm:spPr/>
      <dgm:t>
        <a:bodyPr/>
        <a:lstStyle/>
        <a:p>
          <a:r>
            <a:rPr lang="es-CL" dirty="0">
              <a:latin typeface="Calibri" panose="020F0502020204030204" pitchFamily="34" charset="0"/>
              <a:cs typeface="Calibri" panose="020F0502020204030204" pitchFamily="34" charset="0"/>
            </a:rPr>
            <a:t>Sistemas de informático distribuido y paralelos</a:t>
          </a:r>
          <a:endParaRPr lang="es-MX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D357A70D-83EF-4330-BD65-B8DAB172D6C3}" type="parTrans" cxnId="{8D43E58A-7832-4E98-B12A-C133C3D13871}">
      <dgm:prSet/>
      <dgm:spPr/>
      <dgm:t>
        <a:bodyPr/>
        <a:lstStyle/>
        <a:p>
          <a:endParaRPr lang="es-CL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23F1166A-C041-4C68-8AF7-643EAB6204C2}" type="sibTrans" cxnId="{8D43E58A-7832-4E98-B12A-C133C3D13871}">
      <dgm:prSet/>
      <dgm:spPr/>
      <dgm:t>
        <a:bodyPr/>
        <a:lstStyle/>
        <a:p>
          <a:endParaRPr lang="es-CL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8ED6F9F7-738A-45DE-9B3E-2B8FD47FC804}">
      <dgm:prSet/>
      <dgm:spPr/>
      <dgm:t>
        <a:bodyPr/>
        <a:lstStyle/>
        <a:p>
          <a:r>
            <a:rPr lang="es-CL">
              <a:latin typeface="Calibri" panose="020F0502020204030204" pitchFamily="34" charset="0"/>
              <a:cs typeface="Calibri" panose="020F0502020204030204" pitchFamily="34" charset="0"/>
            </a:rPr>
            <a:t>Sistemas en tiempo real</a:t>
          </a:r>
          <a:endParaRPr lang="es-MX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9203B969-6F71-4320-8441-03B0F5BF9FA4}" type="parTrans" cxnId="{8B5B1BF6-3F4B-4336-B91D-6FD734AE17BB}">
      <dgm:prSet/>
      <dgm:spPr/>
      <dgm:t>
        <a:bodyPr/>
        <a:lstStyle/>
        <a:p>
          <a:endParaRPr lang="es-CL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85E87E86-3C24-4470-97F7-B3C0AAF405EA}" type="sibTrans" cxnId="{8B5B1BF6-3F4B-4336-B91D-6FD734AE17BB}">
      <dgm:prSet/>
      <dgm:spPr/>
      <dgm:t>
        <a:bodyPr/>
        <a:lstStyle/>
        <a:p>
          <a:endParaRPr lang="es-CL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E98B9179-8BF8-46BF-AFAE-EAFC10828CEF}">
      <dgm:prSet/>
      <dgm:spPr/>
      <dgm:t>
        <a:bodyPr/>
        <a:lstStyle/>
        <a:p>
          <a:r>
            <a:rPr lang="es-CL">
              <a:latin typeface="Calibri" panose="020F0502020204030204" pitchFamily="34" charset="0"/>
              <a:cs typeface="Calibri" panose="020F0502020204030204" pitchFamily="34" charset="0"/>
            </a:rPr>
            <a:t>Sistemas basados en Chips</a:t>
          </a:r>
          <a:endParaRPr lang="es-MX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B039C833-827D-490C-AD0B-FE66B9A412FF}" type="parTrans" cxnId="{CE6499C4-B4ED-4A4D-BE5F-3C64B72B2EBF}">
      <dgm:prSet/>
      <dgm:spPr/>
      <dgm:t>
        <a:bodyPr/>
        <a:lstStyle/>
        <a:p>
          <a:endParaRPr lang="es-CL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D2DF38AD-6255-41F3-95AE-07F7A3DB91CE}" type="sibTrans" cxnId="{CE6499C4-B4ED-4A4D-BE5F-3C64B72B2EBF}">
      <dgm:prSet/>
      <dgm:spPr/>
      <dgm:t>
        <a:bodyPr/>
        <a:lstStyle/>
        <a:p>
          <a:endParaRPr lang="es-CL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5F4E3B93-4D59-4878-8F1F-51F17E814054}" type="pres">
      <dgm:prSet presAssocID="{DAE775FB-4484-4639-A6B2-B05B168A3077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s-CL"/>
        </a:p>
      </dgm:t>
    </dgm:pt>
    <dgm:pt modelId="{43BEFE1C-82BC-4535-925F-51B3C6406225}" type="pres">
      <dgm:prSet presAssocID="{DAE775FB-4484-4639-A6B2-B05B168A3077}" presName="Name1" presStyleCnt="0"/>
      <dgm:spPr/>
    </dgm:pt>
    <dgm:pt modelId="{34620F0D-657E-4758-A188-5E47C67A821A}" type="pres">
      <dgm:prSet presAssocID="{DAE775FB-4484-4639-A6B2-B05B168A3077}" presName="cycle" presStyleCnt="0"/>
      <dgm:spPr/>
    </dgm:pt>
    <dgm:pt modelId="{03E49438-F5C5-4685-88AC-BF0384D8D903}" type="pres">
      <dgm:prSet presAssocID="{DAE775FB-4484-4639-A6B2-B05B168A3077}" presName="srcNode" presStyleLbl="node1" presStyleIdx="0" presStyleCnt="4"/>
      <dgm:spPr/>
    </dgm:pt>
    <dgm:pt modelId="{68E7F363-E1DD-42C5-BD44-131ED56D7FCC}" type="pres">
      <dgm:prSet presAssocID="{DAE775FB-4484-4639-A6B2-B05B168A3077}" presName="conn" presStyleLbl="parChTrans1D2" presStyleIdx="0" presStyleCnt="1"/>
      <dgm:spPr/>
      <dgm:t>
        <a:bodyPr/>
        <a:lstStyle/>
        <a:p>
          <a:endParaRPr lang="es-CL"/>
        </a:p>
      </dgm:t>
    </dgm:pt>
    <dgm:pt modelId="{46B45650-FD3C-4784-9A8C-5694D4EA21A8}" type="pres">
      <dgm:prSet presAssocID="{DAE775FB-4484-4639-A6B2-B05B168A3077}" presName="extraNode" presStyleLbl="node1" presStyleIdx="0" presStyleCnt="4"/>
      <dgm:spPr/>
    </dgm:pt>
    <dgm:pt modelId="{27C16306-DA83-4184-9960-CF73FCF2BF79}" type="pres">
      <dgm:prSet presAssocID="{DAE775FB-4484-4639-A6B2-B05B168A3077}" presName="dstNode" presStyleLbl="node1" presStyleIdx="0" presStyleCnt="4"/>
      <dgm:spPr/>
    </dgm:pt>
    <dgm:pt modelId="{834380A3-7A5B-477D-8BAD-CE1B708AB73B}" type="pres">
      <dgm:prSet presAssocID="{C802F576-EB56-41D4-AE5C-3DCA712DDA30}" presName="text_1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A8D531F8-5592-4F7B-9E3E-9D89249EFE3E}" type="pres">
      <dgm:prSet presAssocID="{C802F576-EB56-41D4-AE5C-3DCA712DDA30}" presName="accent_1" presStyleCnt="0"/>
      <dgm:spPr/>
    </dgm:pt>
    <dgm:pt modelId="{070E83A6-3B4C-4FBD-AE06-F870DE27394F}" type="pres">
      <dgm:prSet presAssocID="{C802F576-EB56-41D4-AE5C-3DCA712DDA30}" presName="accentRepeatNode" presStyleLbl="solidFgAcc1" presStyleIdx="0" presStyleCnt="4"/>
      <dgm:spPr/>
    </dgm:pt>
    <dgm:pt modelId="{60008BA9-0595-4A9B-9DEF-17D7EBF6D29E}" type="pres">
      <dgm:prSet presAssocID="{E0F6EE36-4AC8-4835-9587-FB56DF53653D}" presName="text_2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F3A2C45D-47B9-479C-A9C2-04D59DF739F6}" type="pres">
      <dgm:prSet presAssocID="{E0F6EE36-4AC8-4835-9587-FB56DF53653D}" presName="accent_2" presStyleCnt="0"/>
      <dgm:spPr/>
    </dgm:pt>
    <dgm:pt modelId="{315F3F74-6790-41E4-99FD-5DF9DC4255DB}" type="pres">
      <dgm:prSet presAssocID="{E0F6EE36-4AC8-4835-9587-FB56DF53653D}" presName="accentRepeatNode" presStyleLbl="solidFgAcc1" presStyleIdx="1" presStyleCnt="4"/>
      <dgm:spPr/>
    </dgm:pt>
    <dgm:pt modelId="{297E63CD-86EB-4E63-A672-566F5F505C0D}" type="pres">
      <dgm:prSet presAssocID="{8ED6F9F7-738A-45DE-9B3E-2B8FD47FC804}" presName="text_3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814F0182-91E6-4CA7-970C-5945CDAABE28}" type="pres">
      <dgm:prSet presAssocID="{8ED6F9F7-738A-45DE-9B3E-2B8FD47FC804}" presName="accent_3" presStyleCnt="0"/>
      <dgm:spPr/>
    </dgm:pt>
    <dgm:pt modelId="{E6768DB7-9E6E-4F1F-931B-2605F521C9CE}" type="pres">
      <dgm:prSet presAssocID="{8ED6F9F7-738A-45DE-9B3E-2B8FD47FC804}" presName="accentRepeatNode" presStyleLbl="solidFgAcc1" presStyleIdx="2" presStyleCnt="4"/>
      <dgm:spPr/>
    </dgm:pt>
    <dgm:pt modelId="{816D13AD-682D-413F-8CFB-5DD1101EEAF0}" type="pres">
      <dgm:prSet presAssocID="{E98B9179-8BF8-46BF-AFAE-EAFC10828CEF}" presName="text_4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D6B38B43-7673-4B4A-AF2D-47B34187DE98}" type="pres">
      <dgm:prSet presAssocID="{E98B9179-8BF8-46BF-AFAE-EAFC10828CEF}" presName="accent_4" presStyleCnt="0"/>
      <dgm:spPr/>
    </dgm:pt>
    <dgm:pt modelId="{718A2FE8-AAED-417C-9770-98C9D25AB320}" type="pres">
      <dgm:prSet presAssocID="{E98B9179-8BF8-46BF-AFAE-EAFC10828CEF}" presName="accentRepeatNode" presStyleLbl="solidFgAcc1" presStyleIdx="3" presStyleCnt="4"/>
      <dgm:spPr/>
    </dgm:pt>
  </dgm:ptLst>
  <dgm:cxnLst>
    <dgm:cxn modelId="{8B5B1BF6-3F4B-4336-B91D-6FD734AE17BB}" srcId="{DAE775FB-4484-4639-A6B2-B05B168A3077}" destId="{8ED6F9F7-738A-45DE-9B3E-2B8FD47FC804}" srcOrd="2" destOrd="0" parTransId="{9203B969-6F71-4320-8441-03B0F5BF9FA4}" sibTransId="{85E87E86-3C24-4470-97F7-B3C0AAF405EA}"/>
    <dgm:cxn modelId="{15D4DDCE-0F66-4F8A-81A7-122BB76BF026}" type="presOf" srcId="{C802F576-EB56-41D4-AE5C-3DCA712DDA30}" destId="{834380A3-7A5B-477D-8BAD-CE1B708AB73B}" srcOrd="0" destOrd="0" presId="urn:microsoft.com/office/officeart/2008/layout/VerticalCurvedList"/>
    <dgm:cxn modelId="{2D2D2001-AA3F-4132-838D-C29BAED81BA8}" srcId="{DAE775FB-4484-4639-A6B2-B05B168A3077}" destId="{C802F576-EB56-41D4-AE5C-3DCA712DDA30}" srcOrd="0" destOrd="0" parTransId="{65EECD12-5C0D-4085-BC44-7F201E7C30F5}" sibTransId="{113AA091-781A-4CA3-AF02-CBEAA493D926}"/>
    <dgm:cxn modelId="{CE6499C4-B4ED-4A4D-BE5F-3C64B72B2EBF}" srcId="{DAE775FB-4484-4639-A6B2-B05B168A3077}" destId="{E98B9179-8BF8-46BF-AFAE-EAFC10828CEF}" srcOrd="3" destOrd="0" parTransId="{B039C833-827D-490C-AD0B-FE66B9A412FF}" sibTransId="{D2DF38AD-6255-41F3-95AE-07F7A3DB91CE}"/>
    <dgm:cxn modelId="{8D43E58A-7832-4E98-B12A-C133C3D13871}" srcId="{DAE775FB-4484-4639-A6B2-B05B168A3077}" destId="{E0F6EE36-4AC8-4835-9587-FB56DF53653D}" srcOrd="1" destOrd="0" parTransId="{D357A70D-83EF-4330-BD65-B8DAB172D6C3}" sibTransId="{23F1166A-C041-4C68-8AF7-643EAB6204C2}"/>
    <dgm:cxn modelId="{A1B6F281-0DAE-4596-883E-68CEEBB0731F}" type="presOf" srcId="{E98B9179-8BF8-46BF-AFAE-EAFC10828CEF}" destId="{816D13AD-682D-413F-8CFB-5DD1101EEAF0}" srcOrd="0" destOrd="0" presId="urn:microsoft.com/office/officeart/2008/layout/VerticalCurvedList"/>
    <dgm:cxn modelId="{56550938-7573-460F-999C-7C5F1823351C}" type="presOf" srcId="{DAE775FB-4484-4639-A6B2-B05B168A3077}" destId="{5F4E3B93-4D59-4878-8F1F-51F17E814054}" srcOrd="0" destOrd="0" presId="urn:microsoft.com/office/officeart/2008/layout/VerticalCurvedList"/>
    <dgm:cxn modelId="{4CA1AF5C-3B80-42DA-9FEB-C102908368DC}" type="presOf" srcId="{E0F6EE36-4AC8-4835-9587-FB56DF53653D}" destId="{60008BA9-0595-4A9B-9DEF-17D7EBF6D29E}" srcOrd="0" destOrd="0" presId="urn:microsoft.com/office/officeart/2008/layout/VerticalCurvedList"/>
    <dgm:cxn modelId="{02AF87B6-3282-4BEF-A8EA-779B4E521109}" type="presOf" srcId="{113AA091-781A-4CA3-AF02-CBEAA493D926}" destId="{68E7F363-E1DD-42C5-BD44-131ED56D7FCC}" srcOrd="0" destOrd="0" presId="urn:microsoft.com/office/officeart/2008/layout/VerticalCurvedList"/>
    <dgm:cxn modelId="{0F0CE25C-7619-4170-8161-D34AF7B7C79D}" type="presOf" srcId="{8ED6F9F7-738A-45DE-9B3E-2B8FD47FC804}" destId="{297E63CD-86EB-4E63-A672-566F5F505C0D}" srcOrd="0" destOrd="0" presId="urn:microsoft.com/office/officeart/2008/layout/VerticalCurvedList"/>
    <dgm:cxn modelId="{3F8B2A92-EB54-44F1-AFFB-A9B312C043D7}" type="presParOf" srcId="{5F4E3B93-4D59-4878-8F1F-51F17E814054}" destId="{43BEFE1C-82BC-4535-925F-51B3C6406225}" srcOrd="0" destOrd="0" presId="urn:microsoft.com/office/officeart/2008/layout/VerticalCurvedList"/>
    <dgm:cxn modelId="{42B29EE5-8F30-452F-A4A0-1620F8898692}" type="presParOf" srcId="{43BEFE1C-82BC-4535-925F-51B3C6406225}" destId="{34620F0D-657E-4758-A188-5E47C67A821A}" srcOrd="0" destOrd="0" presId="urn:microsoft.com/office/officeart/2008/layout/VerticalCurvedList"/>
    <dgm:cxn modelId="{FE43737B-A8A3-4374-A1B3-0BD901703208}" type="presParOf" srcId="{34620F0D-657E-4758-A188-5E47C67A821A}" destId="{03E49438-F5C5-4685-88AC-BF0384D8D903}" srcOrd="0" destOrd="0" presId="urn:microsoft.com/office/officeart/2008/layout/VerticalCurvedList"/>
    <dgm:cxn modelId="{29FAACED-19B0-40EB-BFE0-B4714E0BE3D4}" type="presParOf" srcId="{34620F0D-657E-4758-A188-5E47C67A821A}" destId="{68E7F363-E1DD-42C5-BD44-131ED56D7FCC}" srcOrd="1" destOrd="0" presId="urn:microsoft.com/office/officeart/2008/layout/VerticalCurvedList"/>
    <dgm:cxn modelId="{B717B2BA-12D3-4DBE-A12D-C2207B0ABA0F}" type="presParOf" srcId="{34620F0D-657E-4758-A188-5E47C67A821A}" destId="{46B45650-FD3C-4784-9A8C-5694D4EA21A8}" srcOrd="2" destOrd="0" presId="urn:microsoft.com/office/officeart/2008/layout/VerticalCurvedList"/>
    <dgm:cxn modelId="{0052B849-2880-421C-876B-99C18488883E}" type="presParOf" srcId="{34620F0D-657E-4758-A188-5E47C67A821A}" destId="{27C16306-DA83-4184-9960-CF73FCF2BF79}" srcOrd="3" destOrd="0" presId="urn:microsoft.com/office/officeart/2008/layout/VerticalCurvedList"/>
    <dgm:cxn modelId="{EED47388-9549-439D-A992-5B1411CA8794}" type="presParOf" srcId="{43BEFE1C-82BC-4535-925F-51B3C6406225}" destId="{834380A3-7A5B-477D-8BAD-CE1B708AB73B}" srcOrd="1" destOrd="0" presId="urn:microsoft.com/office/officeart/2008/layout/VerticalCurvedList"/>
    <dgm:cxn modelId="{117009A5-5F5E-46CF-84DF-072F5C5ADF84}" type="presParOf" srcId="{43BEFE1C-82BC-4535-925F-51B3C6406225}" destId="{A8D531F8-5592-4F7B-9E3E-9D89249EFE3E}" srcOrd="2" destOrd="0" presId="urn:microsoft.com/office/officeart/2008/layout/VerticalCurvedList"/>
    <dgm:cxn modelId="{44B1052D-70E7-42A9-B2CE-AB7514AF5B2C}" type="presParOf" srcId="{A8D531F8-5592-4F7B-9E3E-9D89249EFE3E}" destId="{070E83A6-3B4C-4FBD-AE06-F870DE27394F}" srcOrd="0" destOrd="0" presId="urn:microsoft.com/office/officeart/2008/layout/VerticalCurvedList"/>
    <dgm:cxn modelId="{87A8945C-1BA4-493E-8BBA-DFEE6C4EF1A2}" type="presParOf" srcId="{43BEFE1C-82BC-4535-925F-51B3C6406225}" destId="{60008BA9-0595-4A9B-9DEF-17D7EBF6D29E}" srcOrd="3" destOrd="0" presId="urn:microsoft.com/office/officeart/2008/layout/VerticalCurvedList"/>
    <dgm:cxn modelId="{E61A7997-76A1-404B-AB45-5C7A3CD063E9}" type="presParOf" srcId="{43BEFE1C-82BC-4535-925F-51B3C6406225}" destId="{F3A2C45D-47B9-479C-A9C2-04D59DF739F6}" srcOrd="4" destOrd="0" presId="urn:microsoft.com/office/officeart/2008/layout/VerticalCurvedList"/>
    <dgm:cxn modelId="{7F17C206-4A21-421B-9663-774C8494B797}" type="presParOf" srcId="{F3A2C45D-47B9-479C-A9C2-04D59DF739F6}" destId="{315F3F74-6790-41E4-99FD-5DF9DC4255DB}" srcOrd="0" destOrd="0" presId="urn:microsoft.com/office/officeart/2008/layout/VerticalCurvedList"/>
    <dgm:cxn modelId="{50B13FA7-566D-4AD8-B3D5-721AF0BB593F}" type="presParOf" srcId="{43BEFE1C-82BC-4535-925F-51B3C6406225}" destId="{297E63CD-86EB-4E63-A672-566F5F505C0D}" srcOrd="5" destOrd="0" presId="urn:microsoft.com/office/officeart/2008/layout/VerticalCurvedList"/>
    <dgm:cxn modelId="{E7CCF5A0-48F2-4953-8E42-688300F13FC9}" type="presParOf" srcId="{43BEFE1C-82BC-4535-925F-51B3C6406225}" destId="{814F0182-91E6-4CA7-970C-5945CDAABE28}" srcOrd="6" destOrd="0" presId="urn:microsoft.com/office/officeart/2008/layout/VerticalCurvedList"/>
    <dgm:cxn modelId="{C923578D-0E0C-4A45-8914-BAD3569F5B82}" type="presParOf" srcId="{814F0182-91E6-4CA7-970C-5945CDAABE28}" destId="{E6768DB7-9E6E-4F1F-931B-2605F521C9CE}" srcOrd="0" destOrd="0" presId="urn:microsoft.com/office/officeart/2008/layout/VerticalCurvedList"/>
    <dgm:cxn modelId="{5833B820-6752-4B10-B668-5FB5D54DA5C4}" type="presParOf" srcId="{43BEFE1C-82BC-4535-925F-51B3C6406225}" destId="{816D13AD-682D-413F-8CFB-5DD1101EEAF0}" srcOrd="7" destOrd="0" presId="urn:microsoft.com/office/officeart/2008/layout/VerticalCurvedList"/>
    <dgm:cxn modelId="{089EBD6E-0C49-40AF-BC33-52DFD2765E06}" type="presParOf" srcId="{43BEFE1C-82BC-4535-925F-51B3C6406225}" destId="{D6B38B43-7673-4B4A-AF2D-47B34187DE98}" srcOrd="8" destOrd="0" presId="urn:microsoft.com/office/officeart/2008/layout/VerticalCurvedList"/>
    <dgm:cxn modelId="{CC7F5BB1-72B2-49CB-B1F6-81F23A6C3AB4}" type="presParOf" srcId="{D6B38B43-7673-4B4A-AF2D-47B34187DE98}" destId="{718A2FE8-AAED-417C-9770-98C9D25AB320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82D69F30-1623-4AB6-BC1D-694BDA08EAFC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s-CL"/>
        </a:p>
      </dgm:t>
    </dgm:pt>
    <dgm:pt modelId="{8161832A-DEE0-44DE-ABD1-55B9154F22BF}">
      <dgm:prSet phldrT="[Texto]"/>
      <dgm:spPr/>
      <dgm:t>
        <a:bodyPr/>
        <a:lstStyle/>
        <a:p>
          <a:r>
            <a:rPr lang="es-CL" dirty="0">
              <a:latin typeface="Calibri" panose="020F0502020204030204" pitchFamily="34" charset="0"/>
              <a:cs typeface="Calibri" panose="020F0502020204030204" pitchFamily="34" charset="0"/>
            </a:rPr>
            <a:t>Líneas de código en algún lenguaje</a:t>
          </a:r>
        </a:p>
      </dgm:t>
    </dgm:pt>
    <dgm:pt modelId="{319B427D-18CC-4998-8E00-6640D8F2E2A5}" type="parTrans" cxnId="{3FB1B3C7-9485-4088-B7E5-CF62AA05B917}">
      <dgm:prSet/>
      <dgm:spPr/>
      <dgm:t>
        <a:bodyPr/>
        <a:lstStyle/>
        <a:p>
          <a:endParaRPr lang="es-CL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BB5CFE6E-7F52-4ADE-B3E0-3D8AB6DCD256}" type="sibTrans" cxnId="{3FB1B3C7-9485-4088-B7E5-CF62AA05B917}">
      <dgm:prSet/>
      <dgm:spPr/>
      <dgm:t>
        <a:bodyPr/>
        <a:lstStyle/>
        <a:p>
          <a:endParaRPr lang="es-CL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46EC1159-EB66-4E10-A829-C533470CE3F3}">
      <dgm:prSet/>
      <dgm:spPr/>
      <dgm:t>
        <a:bodyPr/>
        <a:lstStyle/>
        <a:p>
          <a:r>
            <a:rPr lang="es-CL">
              <a:latin typeface="Calibri" panose="020F0502020204030204" pitchFamily="34" charset="0"/>
              <a:cs typeface="Calibri" panose="020F0502020204030204" pitchFamily="34" charset="0"/>
            </a:rPr>
            <a:t>Descripción de las estructuras de datos</a:t>
          </a:r>
          <a:endParaRPr lang="es-MX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A3156165-73C6-4774-AC8C-1FE88EE4D5B0}" type="parTrans" cxnId="{36F73096-5443-4039-BE36-05B6CBD32E50}">
      <dgm:prSet/>
      <dgm:spPr/>
      <dgm:t>
        <a:bodyPr/>
        <a:lstStyle/>
        <a:p>
          <a:endParaRPr lang="es-CL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6FA51913-F35E-4B22-92A4-36A174204D35}" type="sibTrans" cxnId="{36F73096-5443-4039-BE36-05B6CBD32E50}">
      <dgm:prSet/>
      <dgm:spPr/>
      <dgm:t>
        <a:bodyPr/>
        <a:lstStyle/>
        <a:p>
          <a:endParaRPr lang="es-CL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B4DC11BE-C8D5-4314-85DC-0C4FD5196A7F}">
      <dgm:prSet/>
      <dgm:spPr/>
      <dgm:t>
        <a:bodyPr/>
        <a:lstStyle/>
        <a:p>
          <a:r>
            <a:rPr lang="es-CL">
              <a:latin typeface="Calibri" panose="020F0502020204030204" pitchFamily="34" charset="0"/>
              <a:cs typeface="Calibri" panose="020F0502020204030204" pitchFamily="34" charset="0"/>
            </a:rPr>
            <a:t>Algoritmos</a:t>
          </a:r>
          <a:endParaRPr lang="es-MX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C8378992-A0F3-48DA-AC60-4716D6D2DA06}" type="parTrans" cxnId="{607FE62E-C475-4548-9916-98AE763453A7}">
      <dgm:prSet/>
      <dgm:spPr/>
      <dgm:t>
        <a:bodyPr/>
        <a:lstStyle/>
        <a:p>
          <a:endParaRPr lang="es-CL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509CECD1-FD59-438C-9F40-FF029AEF6353}" type="sibTrans" cxnId="{607FE62E-C475-4548-9916-98AE763453A7}">
      <dgm:prSet/>
      <dgm:spPr/>
      <dgm:t>
        <a:bodyPr/>
        <a:lstStyle/>
        <a:p>
          <a:endParaRPr lang="es-CL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DC6E8110-EC0E-444B-9485-30E5939F941B}">
      <dgm:prSet/>
      <dgm:spPr/>
      <dgm:t>
        <a:bodyPr/>
        <a:lstStyle/>
        <a:p>
          <a:r>
            <a:rPr lang="es-CL">
              <a:latin typeface="Calibri" panose="020F0502020204030204" pitchFamily="34" charset="0"/>
              <a:cs typeface="Calibri" panose="020F0502020204030204" pitchFamily="34" charset="0"/>
            </a:rPr>
            <a:t>Procedimientos y funciones</a:t>
          </a:r>
          <a:endParaRPr lang="es-MX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B8E6BBAA-5EF3-4E44-83DB-B463696BA0E2}" type="parTrans" cxnId="{367D4D4E-5ACD-48F0-8A56-4EE0CA399D0C}">
      <dgm:prSet/>
      <dgm:spPr/>
      <dgm:t>
        <a:bodyPr/>
        <a:lstStyle/>
        <a:p>
          <a:endParaRPr lang="es-CL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E16F3EE5-461A-4DE0-A658-56BA1872DDBB}" type="sibTrans" cxnId="{367D4D4E-5ACD-48F0-8A56-4EE0CA399D0C}">
      <dgm:prSet/>
      <dgm:spPr/>
      <dgm:t>
        <a:bodyPr/>
        <a:lstStyle/>
        <a:p>
          <a:endParaRPr lang="es-CL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80F42A9B-3E47-4349-9DBB-797668B774E9}">
      <dgm:prSet/>
      <dgm:spPr/>
      <dgm:t>
        <a:bodyPr/>
        <a:lstStyle/>
        <a:p>
          <a:r>
            <a:rPr lang="es-CL">
              <a:latin typeface="Calibri" panose="020F0502020204030204" pitchFamily="34" charset="0"/>
              <a:cs typeface="Calibri" panose="020F0502020204030204" pitchFamily="34" charset="0"/>
            </a:rPr>
            <a:t>Instrucciones de computadora</a:t>
          </a:r>
          <a:endParaRPr lang="es-MX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F80D5CF1-58C4-4BD8-86FD-11997A2E0BF0}" type="parTrans" cxnId="{B9D08090-567D-4260-B23A-3815CFFA8139}">
      <dgm:prSet/>
      <dgm:spPr/>
      <dgm:t>
        <a:bodyPr/>
        <a:lstStyle/>
        <a:p>
          <a:endParaRPr lang="es-CL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0B42C584-B8E9-49D2-A164-C978ECBDFB8F}" type="sibTrans" cxnId="{B9D08090-567D-4260-B23A-3815CFFA8139}">
      <dgm:prSet/>
      <dgm:spPr/>
      <dgm:t>
        <a:bodyPr/>
        <a:lstStyle/>
        <a:p>
          <a:endParaRPr lang="es-CL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7C9204AF-58E4-425C-B865-ADC52EF246E1}">
      <dgm:prSet/>
      <dgm:spPr/>
      <dgm:t>
        <a:bodyPr/>
        <a:lstStyle/>
        <a:p>
          <a:r>
            <a:rPr lang="es-CL" dirty="0">
              <a:latin typeface="Calibri" panose="020F0502020204030204" pitchFamily="34" charset="0"/>
              <a:cs typeface="Calibri" panose="020F0502020204030204" pitchFamily="34" charset="0"/>
            </a:rPr>
            <a:t>Componentes de software</a:t>
          </a:r>
          <a:endParaRPr lang="es-MX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6067BB10-3F2C-4283-B710-336D582FD56D}" type="parTrans" cxnId="{0291444E-AF0D-4D68-8F2A-0B4EA0EE2CE4}">
      <dgm:prSet/>
      <dgm:spPr/>
      <dgm:t>
        <a:bodyPr/>
        <a:lstStyle/>
        <a:p>
          <a:endParaRPr lang="es-CL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5C5B519C-EE40-4214-9F57-943B8E27AD8F}" type="sibTrans" cxnId="{0291444E-AF0D-4D68-8F2A-0B4EA0EE2CE4}">
      <dgm:prSet/>
      <dgm:spPr/>
      <dgm:t>
        <a:bodyPr/>
        <a:lstStyle/>
        <a:p>
          <a:endParaRPr lang="es-CL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47817411-7248-4C31-A57D-34E1D1FE0324}" type="pres">
      <dgm:prSet presAssocID="{82D69F30-1623-4AB6-BC1D-694BDA08EAFC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s-CL"/>
        </a:p>
      </dgm:t>
    </dgm:pt>
    <dgm:pt modelId="{710691DD-22E2-48AF-9095-2BA9717D9328}" type="pres">
      <dgm:prSet presAssocID="{8161832A-DEE0-44DE-ABD1-55B9154F22BF}" presName="node" presStyleLbl="node1" presStyleIdx="0" presStyleCnt="6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s-CL"/>
        </a:p>
      </dgm:t>
    </dgm:pt>
    <dgm:pt modelId="{0D37C984-835B-4925-A678-A26FC0561181}" type="pres">
      <dgm:prSet presAssocID="{BB5CFE6E-7F52-4ADE-B3E0-3D8AB6DCD256}" presName="sibTrans" presStyleCnt="0"/>
      <dgm:spPr/>
    </dgm:pt>
    <dgm:pt modelId="{27FF7DCA-BE37-4901-80AC-08813CD7D8C1}" type="pres">
      <dgm:prSet presAssocID="{46EC1159-EB66-4E10-A829-C533470CE3F3}" presName="node" presStyleLbl="node1" presStyleIdx="1" presStyleCnt="6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s-CL"/>
        </a:p>
      </dgm:t>
    </dgm:pt>
    <dgm:pt modelId="{89B64318-D131-4FD6-AB18-8C0D18434D43}" type="pres">
      <dgm:prSet presAssocID="{6FA51913-F35E-4B22-92A4-36A174204D35}" presName="sibTrans" presStyleCnt="0"/>
      <dgm:spPr/>
    </dgm:pt>
    <dgm:pt modelId="{15CC29B7-2610-413B-9751-404E063DD313}" type="pres">
      <dgm:prSet presAssocID="{B4DC11BE-C8D5-4314-85DC-0C4FD5196A7F}" presName="node" presStyleLbl="node1" presStyleIdx="2" presStyleCnt="6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s-CL"/>
        </a:p>
      </dgm:t>
    </dgm:pt>
    <dgm:pt modelId="{1ADF4808-6F9E-416C-A77A-691C65F70922}" type="pres">
      <dgm:prSet presAssocID="{509CECD1-FD59-438C-9F40-FF029AEF6353}" presName="sibTrans" presStyleCnt="0"/>
      <dgm:spPr/>
    </dgm:pt>
    <dgm:pt modelId="{9F8F22A5-71B4-494C-B781-E0DBDF1F449F}" type="pres">
      <dgm:prSet presAssocID="{DC6E8110-EC0E-444B-9485-30E5939F941B}" presName="node" presStyleLbl="node1" presStyleIdx="3" presStyleCnt="6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s-CL"/>
        </a:p>
      </dgm:t>
    </dgm:pt>
    <dgm:pt modelId="{549E8C5C-51C1-4147-919E-9605EDEAC6DD}" type="pres">
      <dgm:prSet presAssocID="{E16F3EE5-461A-4DE0-A658-56BA1872DDBB}" presName="sibTrans" presStyleCnt="0"/>
      <dgm:spPr/>
    </dgm:pt>
    <dgm:pt modelId="{A3C9B8E0-342F-4FF5-8728-DE17C3B96724}" type="pres">
      <dgm:prSet presAssocID="{80F42A9B-3E47-4349-9DBB-797668B774E9}" presName="node" presStyleLbl="node1" presStyleIdx="4" presStyleCnt="6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s-CL"/>
        </a:p>
      </dgm:t>
    </dgm:pt>
    <dgm:pt modelId="{9BC8DB0A-A50F-4E7B-8A84-777D0FE7FEC8}" type="pres">
      <dgm:prSet presAssocID="{0B42C584-B8E9-49D2-A164-C978ECBDFB8F}" presName="sibTrans" presStyleCnt="0"/>
      <dgm:spPr/>
    </dgm:pt>
    <dgm:pt modelId="{266599AA-BA0D-405D-8430-4C54326E1AFE}" type="pres">
      <dgm:prSet presAssocID="{7C9204AF-58E4-425C-B865-ADC52EF246E1}" presName="node" presStyleLbl="node1" presStyleIdx="5" presStyleCnt="6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s-CL"/>
        </a:p>
      </dgm:t>
    </dgm:pt>
  </dgm:ptLst>
  <dgm:cxnLst>
    <dgm:cxn modelId="{0291444E-AF0D-4D68-8F2A-0B4EA0EE2CE4}" srcId="{82D69F30-1623-4AB6-BC1D-694BDA08EAFC}" destId="{7C9204AF-58E4-425C-B865-ADC52EF246E1}" srcOrd="5" destOrd="0" parTransId="{6067BB10-3F2C-4283-B710-336D582FD56D}" sibTransId="{5C5B519C-EE40-4214-9F57-943B8E27AD8F}"/>
    <dgm:cxn modelId="{E769918B-C013-4C34-A364-F138F1B4A1DF}" type="presOf" srcId="{80F42A9B-3E47-4349-9DBB-797668B774E9}" destId="{A3C9B8E0-342F-4FF5-8728-DE17C3B96724}" srcOrd="0" destOrd="0" presId="urn:microsoft.com/office/officeart/2005/8/layout/default"/>
    <dgm:cxn modelId="{ECF95F9A-54F8-4D06-BAC8-6E8B94197E99}" type="presOf" srcId="{46EC1159-EB66-4E10-A829-C533470CE3F3}" destId="{27FF7DCA-BE37-4901-80AC-08813CD7D8C1}" srcOrd="0" destOrd="0" presId="urn:microsoft.com/office/officeart/2005/8/layout/default"/>
    <dgm:cxn modelId="{A2320FF4-2FF8-4667-9DC7-AD8C6C6A4043}" type="presOf" srcId="{B4DC11BE-C8D5-4314-85DC-0C4FD5196A7F}" destId="{15CC29B7-2610-413B-9751-404E063DD313}" srcOrd="0" destOrd="0" presId="urn:microsoft.com/office/officeart/2005/8/layout/default"/>
    <dgm:cxn modelId="{B9D08090-567D-4260-B23A-3815CFFA8139}" srcId="{82D69F30-1623-4AB6-BC1D-694BDA08EAFC}" destId="{80F42A9B-3E47-4349-9DBB-797668B774E9}" srcOrd="4" destOrd="0" parTransId="{F80D5CF1-58C4-4BD8-86FD-11997A2E0BF0}" sibTransId="{0B42C584-B8E9-49D2-A164-C978ECBDFB8F}"/>
    <dgm:cxn modelId="{3FB1B3C7-9485-4088-B7E5-CF62AA05B917}" srcId="{82D69F30-1623-4AB6-BC1D-694BDA08EAFC}" destId="{8161832A-DEE0-44DE-ABD1-55B9154F22BF}" srcOrd="0" destOrd="0" parTransId="{319B427D-18CC-4998-8E00-6640D8F2E2A5}" sibTransId="{BB5CFE6E-7F52-4ADE-B3E0-3D8AB6DCD256}"/>
    <dgm:cxn modelId="{5D290C69-DEE0-41BE-8DBC-79550EAD43BD}" type="presOf" srcId="{DC6E8110-EC0E-444B-9485-30E5939F941B}" destId="{9F8F22A5-71B4-494C-B781-E0DBDF1F449F}" srcOrd="0" destOrd="0" presId="urn:microsoft.com/office/officeart/2005/8/layout/default"/>
    <dgm:cxn modelId="{36F73096-5443-4039-BE36-05B6CBD32E50}" srcId="{82D69F30-1623-4AB6-BC1D-694BDA08EAFC}" destId="{46EC1159-EB66-4E10-A829-C533470CE3F3}" srcOrd="1" destOrd="0" parTransId="{A3156165-73C6-4774-AC8C-1FE88EE4D5B0}" sibTransId="{6FA51913-F35E-4B22-92A4-36A174204D35}"/>
    <dgm:cxn modelId="{607FE62E-C475-4548-9916-98AE763453A7}" srcId="{82D69F30-1623-4AB6-BC1D-694BDA08EAFC}" destId="{B4DC11BE-C8D5-4314-85DC-0C4FD5196A7F}" srcOrd="2" destOrd="0" parTransId="{C8378992-A0F3-48DA-AC60-4716D6D2DA06}" sibTransId="{509CECD1-FD59-438C-9F40-FF029AEF6353}"/>
    <dgm:cxn modelId="{B371C833-CECB-4A6F-98C0-69DBEC392078}" type="presOf" srcId="{8161832A-DEE0-44DE-ABD1-55B9154F22BF}" destId="{710691DD-22E2-48AF-9095-2BA9717D9328}" srcOrd="0" destOrd="0" presId="urn:microsoft.com/office/officeart/2005/8/layout/default"/>
    <dgm:cxn modelId="{367D4D4E-5ACD-48F0-8A56-4EE0CA399D0C}" srcId="{82D69F30-1623-4AB6-BC1D-694BDA08EAFC}" destId="{DC6E8110-EC0E-444B-9485-30E5939F941B}" srcOrd="3" destOrd="0" parTransId="{B8E6BBAA-5EF3-4E44-83DB-B463696BA0E2}" sibTransId="{E16F3EE5-461A-4DE0-A658-56BA1872DDBB}"/>
    <dgm:cxn modelId="{BFFCE62D-692A-4414-BF1C-B193EA4806D9}" type="presOf" srcId="{82D69F30-1623-4AB6-BC1D-694BDA08EAFC}" destId="{47817411-7248-4C31-A57D-34E1D1FE0324}" srcOrd="0" destOrd="0" presId="urn:microsoft.com/office/officeart/2005/8/layout/default"/>
    <dgm:cxn modelId="{723C6F06-325D-4F29-9168-7BCDF7C27C96}" type="presOf" srcId="{7C9204AF-58E4-425C-B865-ADC52EF246E1}" destId="{266599AA-BA0D-405D-8430-4C54326E1AFE}" srcOrd="0" destOrd="0" presId="urn:microsoft.com/office/officeart/2005/8/layout/default"/>
    <dgm:cxn modelId="{7FEECF11-C500-49F5-96E2-0E17F35CB8E0}" type="presParOf" srcId="{47817411-7248-4C31-A57D-34E1D1FE0324}" destId="{710691DD-22E2-48AF-9095-2BA9717D9328}" srcOrd="0" destOrd="0" presId="urn:microsoft.com/office/officeart/2005/8/layout/default"/>
    <dgm:cxn modelId="{9F52F0AE-CCB8-4830-B948-4E55CCC4E85E}" type="presParOf" srcId="{47817411-7248-4C31-A57D-34E1D1FE0324}" destId="{0D37C984-835B-4925-A678-A26FC0561181}" srcOrd="1" destOrd="0" presId="urn:microsoft.com/office/officeart/2005/8/layout/default"/>
    <dgm:cxn modelId="{88ECBC0F-9971-4EFE-993F-5E5CB70AA005}" type="presParOf" srcId="{47817411-7248-4C31-A57D-34E1D1FE0324}" destId="{27FF7DCA-BE37-4901-80AC-08813CD7D8C1}" srcOrd="2" destOrd="0" presId="urn:microsoft.com/office/officeart/2005/8/layout/default"/>
    <dgm:cxn modelId="{B953EE35-9F73-4B94-955A-18350479283E}" type="presParOf" srcId="{47817411-7248-4C31-A57D-34E1D1FE0324}" destId="{89B64318-D131-4FD6-AB18-8C0D18434D43}" srcOrd="3" destOrd="0" presId="urn:microsoft.com/office/officeart/2005/8/layout/default"/>
    <dgm:cxn modelId="{D894A875-5AD4-4089-A89F-F16C9436364D}" type="presParOf" srcId="{47817411-7248-4C31-A57D-34E1D1FE0324}" destId="{15CC29B7-2610-413B-9751-404E063DD313}" srcOrd="4" destOrd="0" presId="urn:microsoft.com/office/officeart/2005/8/layout/default"/>
    <dgm:cxn modelId="{AF2108E4-144D-4107-9C2E-C6EF19C22186}" type="presParOf" srcId="{47817411-7248-4C31-A57D-34E1D1FE0324}" destId="{1ADF4808-6F9E-416C-A77A-691C65F70922}" srcOrd="5" destOrd="0" presId="urn:microsoft.com/office/officeart/2005/8/layout/default"/>
    <dgm:cxn modelId="{756BEACD-220A-4AE9-96C6-4479867EF514}" type="presParOf" srcId="{47817411-7248-4C31-A57D-34E1D1FE0324}" destId="{9F8F22A5-71B4-494C-B781-E0DBDF1F449F}" srcOrd="6" destOrd="0" presId="urn:microsoft.com/office/officeart/2005/8/layout/default"/>
    <dgm:cxn modelId="{2B01B8C2-833E-48BF-9FBA-37454547A32C}" type="presParOf" srcId="{47817411-7248-4C31-A57D-34E1D1FE0324}" destId="{549E8C5C-51C1-4147-919E-9605EDEAC6DD}" srcOrd="7" destOrd="0" presId="urn:microsoft.com/office/officeart/2005/8/layout/default"/>
    <dgm:cxn modelId="{C4AF6AEE-FE7E-4CC4-90DD-34A58CE4B6EA}" type="presParOf" srcId="{47817411-7248-4C31-A57D-34E1D1FE0324}" destId="{A3C9B8E0-342F-4FF5-8728-DE17C3B96724}" srcOrd="8" destOrd="0" presId="urn:microsoft.com/office/officeart/2005/8/layout/default"/>
    <dgm:cxn modelId="{77F0B01F-71AB-4134-A2AC-A2D5FECB5A4E}" type="presParOf" srcId="{47817411-7248-4C31-A57D-34E1D1FE0324}" destId="{9BC8DB0A-A50F-4E7B-8A84-777D0FE7FEC8}" srcOrd="9" destOrd="0" presId="urn:microsoft.com/office/officeart/2005/8/layout/default"/>
    <dgm:cxn modelId="{8A4AC03D-38A2-40CF-9133-0D57BEE9EC82}" type="presParOf" srcId="{47817411-7248-4C31-A57D-34E1D1FE0324}" destId="{266599AA-BA0D-405D-8430-4C54326E1AFE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FE1616E8-9CED-3A40-BD15-C97212516E23}" type="doc">
      <dgm:prSet loTypeId="urn:microsoft.com/office/officeart/2005/8/layout/hierarchy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3DA4794A-9DB6-1541-8493-A9C981726CAE}">
      <dgm:prSet phldrT="[Texto]"/>
      <dgm:spPr>
        <a:solidFill>
          <a:schemeClr val="accent2"/>
        </a:solidFill>
        <a:ln>
          <a:noFill/>
        </a:ln>
      </dgm:spPr>
      <dgm:t>
        <a:bodyPr/>
        <a:lstStyle/>
        <a:p>
          <a:r>
            <a:rPr lang="es-ES" dirty="0">
              <a:latin typeface="Calibri" panose="020F0502020204030204" pitchFamily="34" charset="0"/>
              <a:cs typeface="Calibri" panose="020F0502020204030204" pitchFamily="34" charset="0"/>
            </a:rPr>
            <a:t>Sistema de Registro de Usuarios</a:t>
          </a:r>
        </a:p>
      </dgm:t>
    </dgm:pt>
    <dgm:pt modelId="{375309D8-A748-3244-9FAE-D37EB194FCAF}" type="parTrans" cxnId="{CB646DBA-29FF-FF42-9702-DE6B458E9E51}">
      <dgm:prSet/>
      <dgm:spPr/>
      <dgm:t>
        <a:bodyPr/>
        <a:lstStyle/>
        <a:p>
          <a:endParaRPr lang="es-E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D72359B1-46D1-AD47-9EFA-7F5C8A46AB81}" type="sibTrans" cxnId="{CB646DBA-29FF-FF42-9702-DE6B458E9E51}">
      <dgm:prSet/>
      <dgm:spPr/>
      <dgm:t>
        <a:bodyPr/>
        <a:lstStyle/>
        <a:p>
          <a:endParaRPr lang="es-E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58BA9BC4-4492-4C49-A87D-2DED3154FCB1}">
      <dgm:prSet phldrT="[Texto]"/>
      <dgm:spPr>
        <a:solidFill>
          <a:schemeClr val="accent2"/>
        </a:solidFill>
        <a:ln>
          <a:noFill/>
        </a:ln>
      </dgm:spPr>
      <dgm:t>
        <a:bodyPr/>
        <a:lstStyle/>
        <a:p>
          <a:r>
            <a:rPr lang="es-ES" dirty="0" err="1">
              <a:latin typeface="Calibri" panose="020F0502020204030204" pitchFamily="34" charset="0"/>
              <a:cs typeface="Calibri" panose="020F0502020204030204" pitchFamily="34" charset="0"/>
            </a:rPr>
            <a:t>Autentificador</a:t>
          </a:r>
          <a:r>
            <a:rPr lang="es-ES" dirty="0">
              <a:latin typeface="Calibri" panose="020F0502020204030204" pitchFamily="34" charset="0"/>
              <a:cs typeface="Calibri" panose="020F0502020204030204" pitchFamily="34" charset="0"/>
            </a:rPr>
            <a:t> de Inicio de Sesión al Sistema</a:t>
          </a:r>
        </a:p>
      </dgm:t>
    </dgm:pt>
    <dgm:pt modelId="{D05FEDA5-28B7-0241-81BF-B2E568818C1D}" type="parTrans" cxnId="{23EC1E8A-076C-7342-A2EE-B5D72E03EDFC}">
      <dgm:prSet/>
      <dgm:spPr/>
      <dgm:t>
        <a:bodyPr/>
        <a:lstStyle/>
        <a:p>
          <a:endParaRPr lang="es-E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EED1E45C-8406-B747-87A0-F530E1461180}" type="sibTrans" cxnId="{23EC1E8A-076C-7342-A2EE-B5D72E03EDFC}">
      <dgm:prSet/>
      <dgm:spPr/>
      <dgm:t>
        <a:bodyPr/>
        <a:lstStyle/>
        <a:p>
          <a:endParaRPr lang="es-E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97D55CBA-5C01-FB44-B6F3-F7A5F266C4C2}">
      <dgm:prSet phldrT="[Texto]"/>
      <dgm:spPr>
        <a:solidFill>
          <a:schemeClr val="accent2"/>
        </a:solidFill>
        <a:ln>
          <a:noFill/>
        </a:ln>
      </dgm:spPr>
      <dgm:t>
        <a:bodyPr/>
        <a:lstStyle/>
        <a:p>
          <a:r>
            <a:rPr lang="es-ES" dirty="0">
              <a:latin typeface="Calibri" panose="020F0502020204030204" pitchFamily="34" charset="0"/>
              <a:cs typeface="Calibri" panose="020F0502020204030204" pitchFamily="34" charset="0"/>
            </a:rPr>
            <a:t>Sistema de votación</a:t>
          </a:r>
        </a:p>
      </dgm:t>
    </dgm:pt>
    <dgm:pt modelId="{F5328F24-5B5A-B34F-8B00-0519C5A29DE5}" type="parTrans" cxnId="{123DC4DD-4B2E-6542-BD3D-3EA76E4895D9}">
      <dgm:prSet/>
      <dgm:spPr/>
      <dgm:t>
        <a:bodyPr/>
        <a:lstStyle/>
        <a:p>
          <a:endParaRPr lang="es-E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D75E6B36-3E24-DC4F-BE79-B01C8411C44F}" type="sibTrans" cxnId="{123DC4DD-4B2E-6542-BD3D-3EA76E4895D9}">
      <dgm:prSet/>
      <dgm:spPr/>
      <dgm:t>
        <a:bodyPr/>
        <a:lstStyle/>
        <a:p>
          <a:endParaRPr lang="es-E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2DA4C51C-B979-EC42-AE9B-9C5C01927ACA}">
      <dgm:prSet phldrT="[Texto]"/>
      <dgm:spPr>
        <a:solidFill>
          <a:schemeClr val="accent2"/>
        </a:solidFill>
        <a:ln>
          <a:noFill/>
        </a:ln>
      </dgm:spPr>
      <dgm:t>
        <a:bodyPr/>
        <a:lstStyle/>
        <a:p>
          <a:r>
            <a:rPr lang="es-ES" dirty="0">
              <a:latin typeface="Calibri" panose="020F0502020204030204" pitchFamily="34" charset="0"/>
              <a:cs typeface="Calibri" panose="020F0502020204030204" pitchFamily="34" charset="0"/>
            </a:rPr>
            <a:t>Contador de Votos</a:t>
          </a:r>
        </a:p>
      </dgm:t>
    </dgm:pt>
    <dgm:pt modelId="{EF03CFFA-EB9D-CD43-828F-6025FF6DCF70}" type="parTrans" cxnId="{9AAF45B7-EAF1-164C-896F-061505884F48}">
      <dgm:prSet/>
      <dgm:spPr/>
      <dgm:t>
        <a:bodyPr/>
        <a:lstStyle/>
        <a:p>
          <a:endParaRPr lang="es-E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054A67DD-A53E-D54D-844C-EC8A49A7F2D3}" type="sibTrans" cxnId="{9AAF45B7-EAF1-164C-896F-061505884F48}">
      <dgm:prSet/>
      <dgm:spPr/>
      <dgm:t>
        <a:bodyPr/>
        <a:lstStyle/>
        <a:p>
          <a:endParaRPr lang="es-E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16EB9F79-DD5E-0F46-AA0F-33E22FA538D6}">
      <dgm:prSet phldrT="[Texto]" custT="1"/>
      <dgm:spPr>
        <a:solidFill>
          <a:schemeClr val="accent4">
            <a:alpha val="90000"/>
          </a:schemeClr>
        </a:solidFill>
        <a:ln>
          <a:noFill/>
        </a:ln>
      </dgm:spPr>
      <dgm:t>
        <a:bodyPr/>
        <a:lstStyle/>
        <a:p>
          <a:r>
            <a:rPr lang="es-ES" sz="14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rPr>
            <a:t>Sistema Gráfico de Resultados en Tiempo Real</a:t>
          </a:r>
        </a:p>
      </dgm:t>
    </dgm:pt>
    <dgm:pt modelId="{44F48B9F-95C9-3A4B-9FC8-51572AF47FE9}" type="parTrans" cxnId="{EBAAB526-A26D-6940-86F3-DA56D699530A}">
      <dgm:prSet/>
      <dgm:spPr>
        <a:ln>
          <a:solidFill>
            <a:schemeClr val="accent4"/>
          </a:solidFill>
        </a:ln>
      </dgm:spPr>
      <dgm:t>
        <a:bodyPr/>
        <a:lstStyle/>
        <a:p>
          <a:endParaRPr lang="es-E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2EEE2399-D9A3-2046-9866-BD37DD194E7F}" type="sibTrans" cxnId="{EBAAB526-A26D-6940-86F3-DA56D699530A}">
      <dgm:prSet/>
      <dgm:spPr/>
      <dgm:t>
        <a:bodyPr/>
        <a:lstStyle/>
        <a:p>
          <a:endParaRPr lang="es-E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3D9045A8-7D35-D340-9098-FAD9DA3808DF}">
      <dgm:prSet phldrT="[Texto]" custT="1"/>
      <dgm:spPr>
        <a:solidFill>
          <a:schemeClr val="accent4">
            <a:alpha val="90000"/>
          </a:schemeClr>
        </a:solidFill>
        <a:ln>
          <a:noFill/>
        </a:ln>
      </dgm:spPr>
      <dgm:t>
        <a:bodyPr/>
        <a:lstStyle/>
        <a:p>
          <a:r>
            <a:rPr lang="es-ES" sz="14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rPr>
            <a:t>Sistema de Alerta</a:t>
          </a:r>
          <a:br>
            <a:rPr lang="es-ES" sz="14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rPr>
          </a:br>
          <a:r>
            <a:rPr lang="es-ES" sz="14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rPr>
            <a:t>Mesas Cerradas</a:t>
          </a:r>
        </a:p>
      </dgm:t>
    </dgm:pt>
    <dgm:pt modelId="{A029EAF1-5766-624F-A9E1-3AD87244C29E}" type="parTrans" cxnId="{F0426275-5B7C-2743-BAEC-D03968AB7391}">
      <dgm:prSet/>
      <dgm:spPr>
        <a:ln>
          <a:solidFill>
            <a:schemeClr val="accent4"/>
          </a:solidFill>
        </a:ln>
      </dgm:spPr>
      <dgm:t>
        <a:bodyPr/>
        <a:lstStyle/>
        <a:p>
          <a:endParaRPr lang="es-E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B672352E-82C3-D448-BF60-05C68A0EBB4F}" type="sibTrans" cxnId="{F0426275-5B7C-2743-BAEC-D03968AB7391}">
      <dgm:prSet/>
      <dgm:spPr/>
      <dgm:t>
        <a:bodyPr/>
        <a:lstStyle/>
        <a:p>
          <a:endParaRPr lang="es-E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D58230B7-E420-DB49-B480-089658BE2E8E}">
      <dgm:prSet phldrT="[Texto]" custT="1"/>
      <dgm:spPr>
        <a:solidFill>
          <a:schemeClr val="accent4">
            <a:alpha val="90000"/>
          </a:schemeClr>
        </a:solidFill>
        <a:ln>
          <a:noFill/>
        </a:ln>
      </dgm:spPr>
      <dgm:t>
        <a:bodyPr/>
        <a:lstStyle/>
        <a:p>
          <a:r>
            <a:rPr lang="es-ES" sz="14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rPr>
            <a:t>Reportes Detallados de Votación</a:t>
          </a:r>
        </a:p>
      </dgm:t>
    </dgm:pt>
    <dgm:pt modelId="{70A4C3CF-ED15-264A-8B51-3A9FF1FD6041}" type="parTrans" cxnId="{FDFA36D1-F414-6F4B-A668-A50E30008286}">
      <dgm:prSet/>
      <dgm:spPr>
        <a:ln>
          <a:solidFill>
            <a:schemeClr val="accent4"/>
          </a:solidFill>
        </a:ln>
      </dgm:spPr>
      <dgm:t>
        <a:bodyPr/>
        <a:lstStyle/>
        <a:p>
          <a:endParaRPr lang="es-E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3F2A50CA-CD72-5D44-8A26-D3C99A2CF5D5}" type="sibTrans" cxnId="{FDFA36D1-F414-6F4B-A668-A50E30008286}">
      <dgm:prSet/>
      <dgm:spPr/>
      <dgm:t>
        <a:bodyPr/>
        <a:lstStyle/>
        <a:p>
          <a:endParaRPr lang="es-E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36FB75AF-2287-4444-9A04-D2CE4088ABE9}" type="pres">
      <dgm:prSet presAssocID="{FE1616E8-9CED-3A40-BD15-C97212516E23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s-CL"/>
        </a:p>
      </dgm:t>
    </dgm:pt>
    <dgm:pt modelId="{35EA0B36-24C7-8D46-ACD4-E0ECC15276CA}" type="pres">
      <dgm:prSet presAssocID="{3DA4794A-9DB6-1541-8493-A9C981726CAE}" presName="root" presStyleCnt="0"/>
      <dgm:spPr/>
    </dgm:pt>
    <dgm:pt modelId="{F2CF6C45-D9E6-3648-AF7B-861A636E98FA}" type="pres">
      <dgm:prSet presAssocID="{3DA4794A-9DB6-1541-8493-A9C981726CAE}" presName="rootComposite" presStyleCnt="0"/>
      <dgm:spPr/>
    </dgm:pt>
    <dgm:pt modelId="{CD173563-AD4B-8D41-8814-11893A5288F4}" type="pres">
      <dgm:prSet presAssocID="{3DA4794A-9DB6-1541-8493-A9C981726CAE}" presName="rootText" presStyleLbl="node1" presStyleIdx="0" presStyleCnt="4"/>
      <dgm:spPr/>
      <dgm:t>
        <a:bodyPr/>
        <a:lstStyle/>
        <a:p>
          <a:endParaRPr lang="es-CL"/>
        </a:p>
      </dgm:t>
    </dgm:pt>
    <dgm:pt modelId="{47D97BF1-3A49-EF48-B705-47CC32296841}" type="pres">
      <dgm:prSet presAssocID="{3DA4794A-9DB6-1541-8493-A9C981726CAE}" presName="rootConnector" presStyleLbl="node1" presStyleIdx="0" presStyleCnt="4"/>
      <dgm:spPr/>
      <dgm:t>
        <a:bodyPr/>
        <a:lstStyle/>
        <a:p>
          <a:endParaRPr lang="es-CL"/>
        </a:p>
      </dgm:t>
    </dgm:pt>
    <dgm:pt modelId="{314F67CC-9F7C-6044-97A8-A9808A27EA97}" type="pres">
      <dgm:prSet presAssocID="{3DA4794A-9DB6-1541-8493-A9C981726CAE}" presName="childShape" presStyleCnt="0"/>
      <dgm:spPr/>
    </dgm:pt>
    <dgm:pt modelId="{31191E75-AD01-3C45-8D82-72584C085CFE}" type="pres">
      <dgm:prSet presAssocID="{58BA9BC4-4492-4C49-A87D-2DED3154FCB1}" presName="root" presStyleCnt="0"/>
      <dgm:spPr/>
    </dgm:pt>
    <dgm:pt modelId="{22F33531-1EAB-2247-8C9A-C8D254888A77}" type="pres">
      <dgm:prSet presAssocID="{58BA9BC4-4492-4C49-A87D-2DED3154FCB1}" presName="rootComposite" presStyleCnt="0"/>
      <dgm:spPr/>
    </dgm:pt>
    <dgm:pt modelId="{5567F2DE-7C43-614E-A584-FD3859BA58F4}" type="pres">
      <dgm:prSet presAssocID="{58BA9BC4-4492-4C49-A87D-2DED3154FCB1}" presName="rootText" presStyleLbl="node1" presStyleIdx="1" presStyleCnt="4" custLinFactNeighborX="-14275"/>
      <dgm:spPr/>
      <dgm:t>
        <a:bodyPr/>
        <a:lstStyle/>
        <a:p>
          <a:endParaRPr lang="es-CL"/>
        </a:p>
      </dgm:t>
    </dgm:pt>
    <dgm:pt modelId="{5B6C18E6-DDC5-C646-9767-8F820A6CE0B0}" type="pres">
      <dgm:prSet presAssocID="{58BA9BC4-4492-4C49-A87D-2DED3154FCB1}" presName="rootConnector" presStyleLbl="node1" presStyleIdx="1" presStyleCnt="4"/>
      <dgm:spPr/>
      <dgm:t>
        <a:bodyPr/>
        <a:lstStyle/>
        <a:p>
          <a:endParaRPr lang="es-CL"/>
        </a:p>
      </dgm:t>
    </dgm:pt>
    <dgm:pt modelId="{2698B568-A76A-A949-A7E3-9CA958EC1B39}" type="pres">
      <dgm:prSet presAssocID="{58BA9BC4-4492-4C49-A87D-2DED3154FCB1}" presName="childShape" presStyleCnt="0"/>
      <dgm:spPr/>
    </dgm:pt>
    <dgm:pt modelId="{10A7CE73-1E5A-174B-8085-521EE7C639B3}" type="pres">
      <dgm:prSet presAssocID="{97D55CBA-5C01-FB44-B6F3-F7A5F266C4C2}" presName="root" presStyleCnt="0"/>
      <dgm:spPr/>
    </dgm:pt>
    <dgm:pt modelId="{18362767-75E4-4041-83B1-46C8E0572827}" type="pres">
      <dgm:prSet presAssocID="{97D55CBA-5C01-FB44-B6F3-F7A5F266C4C2}" presName="rootComposite" presStyleCnt="0"/>
      <dgm:spPr/>
    </dgm:pt>
    <dgm:pt modelId="{FC9D1C38-E7B2-5642-861D-1E7488078563}" type="pres">
      <dgm:prSet presAssocID="{97D55CBA-5C01-FB44-B6F3-F7A5F266C4C2}" presName="rootText" presStyleLbl="node1" presStyleIdx="2" presStyleCnt="4" custLinFactNeighborX="-28550"/>
      <dgm:spPr/>
      <dgm:t>
        <a:bodyPr/>
        <a:lstStyle/>
        <a:p>
          <a:endParaRPr lang="es-CL"/>
        </a:p>
      </dgm:t>
    </dgm:pt>
    <dgm:pt modelId="{B1BCAADA-FA62-7148-8804-F87E7EE841F2}" type="pres">
      <dgm:prSet presAssocID="{97D55CBA-5C01-FB44-B6F3-F7A5F266C4C2}" presName="rootConnector" presStyleLbl="node1" presStyleIdx="2" presStyleCnt="4"/>
      <dgm:spPr/>
      <dgm:t>
        <a:bodyPr/>
        <a:lstStyle/>
        <a:p>
          <a:endParaRPr lang="es-CL"/>
        </a:p>
      </dgm:t>
    </dgm:pt>
    <dgm:pt modelId="{C91A44E1-2CA9-F044-9561-462361103962}" type="pres">
      <dgm:prSet presAssocID="{97D55CBA-5C01-FB44-B6F3-F7A5F266C4C2}" presName="childShape" presStyleCnt="0"/>
      <dgm:spPr/>
    </dgm:pt>
    <dgm:pt modelId="{AFB6ECAD-6695-514D-A17C-AA79B6B31961}" type="pres">
      <dgm:prSet presAssocID="{2DA4C51C-B979-EC42-AE9B-9C5C01927ACA}" presName="root" presStyleCnt="0"/>
      <dgm:spPr/>
    </dgm:pt>
    <dgm:pt modelId="{36AF8DF9-E2FC-4241-85E9-EE11DA710DBC}" type="pres">
      <dgm:prSet presAssocID="{2DA4C51C-B979-EC42-AE9B-9C5C01927ACA}" presName="rootComposite" presStyleCnt="0"/>
      <dgm:spPr/>
    </dgm:pt>
    <dgm:pt modelId="{4AA36AA2-1115-1247-97C5-E85CCEC04F16}" type="pres">
      <dgm:prSet presAssocID="{2DA4C51C-B979-EC42-AE9B-9C5C01927ACA}" presName="rootText" presStyleLbl="node1" presStyleIdx="3" presStyleCnt="4" custLinFactNeighborX="-44411"/>
      <dgm:spPr/>
      <dgm:t>
        <a:bodyPr/>
        <a:lstStyle/>
        <a:p>
          <a:endParaRPr lang="es-CL"/>
        </a:p>
      </dgm:t>
    </dgm:pt>
    <dgm:pt modelId="{A795E5EA-23B5-CB46-9AD6-25313C29615C}" type="pres">
      <dgm:prSet presAssocID="{2DA4C51C-B979-EC42-AE9B-9C5C01927ACA}" presName="rootConnector" presStyleLbl="node1" presStyleIdx="3" presStyleCnt="4"/>
      <dgm:spPr/>
      <dgm:t>
        <a:bodyPr/>
        <a:lstStyle/>
        <a:p>
          <a:endParaRPr lang="es-CL"/>
        </a:p>
      </dgm:t>
    </dgm:pt>
    <dgm:pt modelId="{258E7E8B-C65D-9349-8F0F-6C2152E34F1F}" type="pres">
      <dgm:prSet presAssocID="{2DA4C51C-B979-EC42-AE9B-9C5C01927ACA}" presName="childShape" presStyleCnt="0"/>
      <dgm:spPr/>
    </dgm:pt>
    <dgm:pt modelId="{B95BC1B2-FB9C-9B4A-B978-34314F4DF515}" type="pres">
      <dgm:prSet presAssocID="{44F48B9F-95C9-3A4B-9FC8-51572AF47FE9}" presName="Name13" presStyleLbl="parChTrans1D2" presStyleIdx="0" presStyleCnt="3"/>
      <dgm:spPr/>
      <dgm:t>
        <a:bodyPr/>
        <a:lstStyle/>
        <a:p>
          <a:endParaRPr lang="es-CL"/>
        </a:p>
      </dgm:t>
    </dgm:pt>
    <dgm:pt modelId="{68F6E030-8FBA-304D-97E3-0ADBF08FF0EB}" type="pres">
      <dgm:prSet presAssocID="{16EB9F79-DD5E-0F46-AA0F-33E22FA538D6}" presName="childText" presStyleLbl="bgAcc1" presStyleIdx="0" presStyleCnt="3" custScaleX="198821" custScaleY="73402" custLinFactNeighborX="-42808">
        <dgm:presLayoutVars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27D7A70E-F32A-1844-B7C8-88508633E5A3}" type="pres">
      <dgm:prSet presAssocID="{A029EAF1-5766-624F-A9E1-3AD87244C29E}" presName="Name13" presStyleLbl="parChTrans1D2" presStyleIdx="1" presStyleCnt="3"/>
      <dgm:spPr/>
      <dgm:t>
        <a:bodyPr/>
        <a:lstStyle/>
        <a:p>
          <a:endParaRPr lang="es-CL"/>
        </a:p>
      </dgm:t>
    </dgm:pt>
    <dgm:pt modelId="{B8B1CEA6-E338-574D-8443-A98A556372BF}" type="pres">
      <dgm:prSet presAssocID="{3D9045A8-7D35-D340-9098-FAD9DA3808DF}" presName="childText" presStyleLbl="bgAcc1" presStyleIdx="1" presStyleCnt="3" custScaleX="198821" custScaleY="73402" custLinFactNeighborX="-42808">
        <dgm:presLayoutVars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7C7DE129-BC3D-4B4B-9582-AEEF23B01841}" type="pres">
      <dgm:prSet presAssocID="{70A4C3CF-ED15-264A-8B51-3A9FF1FD6041}" presName="Name13" presStyleLbl="parChTrans1D2" presStyleIdx="2" presStyleCnt="3"/>
      <dgm:spPr/>
      <dgm:t>
        <a:bodyPr/>
        <a:lstStyle/>
        <a:p>
          <a:endParaRPr lang="es-CL"/>
        </a:p>
      </dgm:t>
    </dgm:pt>
    <dgm:pt modelId="{7C867F0B-9A4A-FC4C-81A0-8D8FE8760E8B}" type="pres">
      <dgm:prSet presAssocID="{D58230B7-E420-DB49-B480-089658BE2E8E}" presName="childText" presStyleLbl="bgAcc1" presStyleIdx="2" presStyleCnt="3" custScaleX="198821" custScaleY="73402" custLinFactNeighborX="-42808">
        <dgm:presLayoutVars>
          <dgm:bulletEnabled val="1"/>
        </dgm:presLayoutVars>
      </dgm:prSet>
      <dgm:spPr/>
      <dgm:t>
        <a:bodyPr/>
        <a:lstStyle/>
        <a:p>
          <a:endParaRPr lang="es-CL"/>
        </a:p>
      </dgm:t>
    </dgm:pt>
  </dgm:ptLst>
  <dgm:cxnLst>
    <dgm:cxn modelId="{F0426275-5B7C-2743-BAEC-D03968AB7391}" srcId="{2DA4C51C-B979-EC42-AE9B-9C5C01927ACA}" destId="{3D9045A8-7D35-D340-9098-FAD9DA3808DF}" srcOrd="1" destOrd="0" parTransId="{A029EAF1-5766-624F-A9E1-3AD87244C29E}" sibTransId="{B672352E-82C3-D448-BF60-05C68A0EBB4F}"/>
    <dgm:cxn modelId="{23EC1E8A-076C-7342-A2EE-B5D72E03EDFC}" srcId="{FE1616E8-9CED-3A40-BD15-C97212516E23}" destId="{58BA9BC4-4492-4C49-A87D-2DED3154FCB1}" srcOrd="1" destOrd="0" parTransId="{D05FEDA5-28B7-0241-81BF-B2E568818C1D}" sibTransId="{EED1E45C-8406-B747-87A0-F530E1461180}"/>
    <dgm:cxn modelId="{EBAAB526-A26D-6940-86F3-DA56D699530A}" srcId="{2DA4C51C-B979-EC42-AE9B-9C5C01927ACA}" destId="{16EB9F79-DD5E-0F46-AA0F-33E22FA538D6}" srcOrd="0" destOrd="0" parTransId="{44F48B9F-95C9-3A4B-9FC8-51572AF47FE9}" sibTransId="{2EEE2399-D9A3-2046-9866-BD37DD194E7F}"/>
    <dgm:cxn modelId="{FDFA36D1-F414-6F4B-A668-A50E30008286}" srcId="{2DA4C51C-B979-EC42-AE9B-9C5C01927ACA}" destId="{D58230B7-E420-DB49-B480-089658BE2E8E}" srcOrd="2" destOrd="0" parTransId="{70A4C3CF-ED15-264A-8B51-3A9FF1FD6041}" sibTransId="{3F2A50CA-CD72-5D44-8A26-D3C99A2CF5D5}"/>
    <dgm:cxn modelId="{6983FC7F-5DF3-814B-8E28-703D00ED72B3}" type="presOf" srcId="{2DA4C51C-B979-EC42-AE9B-9C5C01927ACA}" destId="{4AA36AA2-1115-1247-97C5-E85CCEC04F16}" srcOrd="0" destOrd="0" presId="urn:microsoft.com/office/officeart/2005/8/layout/hierarchy3"/>
    <dgm:cxn modelId="{9AAF45B7-EAF1-164C-896F-061505884F48}" srcId="{FE1616E8-9CED-3A40-BD15-C97212516E23}" destId="{2DA4C51C-B979-EC42-AE9B-9C5C01927ACA}" srcOrd="3" destOrd="0" parTransId="{EF03CFFA-EB9D-CD43-828F-6025FF6DCF70}" sibTransId="{054A67DD-A53E-D54D-844C-EC8A49A7F2D3}"/>
    <dgm:cxn modelId="{34AE0F43-4EFF-CE45-A046-B6C5C422CDC4}" type="presOf" srcId="{44F48B9F-95C9-3A4B-9FC8-51572AF47FE9}" destId="{B95BC1B2-FB9C-9B4A-B978-34314F4DF515}" srcOrd="0" destOrd="0" presId="urn:microsoft.com/office/officeart/2005/8/layout/hierarchy3"/>
    <dgm:cxn modelId="{B734D14B-2E70-B24F-9E07-D7FCD72FC718}" type="presOf" srcId="{D58230B7-E420-DB49-B480-089658BE2E8E}" destId="{7C867F0B-9A4A-FC4C-81A0-8D8FE8760E8B}" srcOrd="0" destOrd="0" presId="urn:microsoft.com/office/officeart/2005/8/layout/hierarchy3"/>
    <dgm:cxn modelId="{4DB2757B-E6EB-954F-B0B5-ACEBF0DC024E}" type="presOf" srcId="{2DA4C51C-B979-EC42-AE9B-9C5C01927ACA}" destId="{A795E5EA-23B5-CB46-9AD6-25313C29615C}" srcOrd="1" destOrd="0" presId="urn:microsoft.com/office/officeart/2005/8/layout/hierarchy3"/>
    <dgm:cxn modelId="{123DC4DD-4B2E-6542-BD3D-3EA76E4895D9}" srcId="{FE1616E8-9CED-3A40-BD15-C97212516E23}" destId="{97D55CBA-5C01-FB44-B6F3-F7A5F266C4C2}" srcOrd="2" destOrd="0" parTransId="{F5328F24-5B5A-B34F-8B00-0519C5A29DE5}" sibTransId="{D75E6B36-3E24-DC4F-BE79-B01C8411C44F}"/>
    <dgm:cxn modelId="{F56748E7-53D8-0746-873F-1BD49CD1D431}" type="presOf" srcId="{97D55CBA-5C01-FB44-B6F3-F7A5F266C4C2}" destId="{B1BCAADA-FA62-7148-8804-F87E7EE841F2}" srcOrd="1" destOrd="0" presId="urn:microsoft.com/office/officeart/2005/8/layout/hierarchy3"/>
    <dgm:cxn modelId="{CB646DBA-29FF-FF42-9702-DE6B458E9E51}" srcId="{FE1616E8-9CED-3A40-BD15-C97212516E23}" destId="{3DA4794A-9DB6-1541-8493-A9C981726CAE}" srcOrd="0" destOrd="0" parTransId="{375309D8-A748-3244-9FAE-D37EB194FCAF}" sibTransId="{D72359B1-46D1-AD47-9EFA-7F5C8A46AB81}"/>
    <dgm:cxn modelId="{4C0B8318-C2A0-5348-85F2-9BFEB38624A9}" type="presOf" srcId="{3D9045A8-7D35-D340-9098-FAD9DA3808DF}" destId="{B8B1CEA6-E338-574D-8443-A98A556372BF}" srcOrd="0" destOrd="0" presId="urn:microsoft.com/office/officeart/2005/8/layout/hierarchy3"/>
    <dgm:cxn modelId="{894D698E-C220-474F-9450-5CAA2F4ED580}" type="presOf" srcId="{70A4C3CF-ED15-264A-8B51-3A9FF1FD6041}" destId="{7C7DE129-BC3D-4B4B-9582-AEEF23B01841}" srcOrd="0" destOrd="0" presId="urn:microsoft.com/office/officeart/2005/8/layout/hierarchy3"/>
    <dgm:cxn modelId="{0A6EB299-C416-D449-A019-290CD95F4FA4}" type="presOf" srcId="{A029EAF1-5766-624F-A9E1-3AD87244C29E}" destId="{27D7A70E-F32A-1844-B7C8-88508633E5A3}" srcOrd="0" destOrd="0" presId="urn:microsoft.com/office/officeart/2005/8/layout/hierarchy3"/>
    <dgm:cxn modelId="{5222516F-F615-8248-A1F8-37CB1B839D6D}" type="presOf" srcId="{97D55CBA-5C01-FB44-B6F3-F7A5F266C4C2}" destId="{FC9D1C38-E7B2-5642-861D-1E7488078563}" srcOrd="0" destOrd="0" presId="urn:microsoft.com/office/officeart/2005/8/layout/hierarchy3"/>
    <dgm:cxn modelId="{A78ACF4C-03CF-D44E-8596-881F9A6E74BC}" type="presOf" srcId="{58BA9BC4-4492-4C49-A87D-2DED3154FCB1}" destId="{5567F2DE-7C43-614E-A584-FD3859BA58F4}" srcOrd="0" destOrd="0" presId="urn:microsoft.com/office/officeart/2005/8/layout/hierarchy3"/>
    <dgm:cxn modelId="{6A345B07-603E-C349-9149-DAF7065754AD}" type="presOf" srcId="{FE1616E8-9CED-3A40-BD15-C97212516E23}" destId="{36FB75AF-2287-4444-9A04-D2CE4088ABE9}" srcOrd="0" destOrd="0" presId="urn:microsoft.com/office/officeart/2005/8/layout/hierarchy3"/>
    <dgm:cxn modelId="{A876283C-D7E4-0640-9590-4F5B6C441E4B}" type="presOf" srcId="{16EB9F79-DD5E-0F46-AA0F-33E22FA538D6}" destId="{68F6E030-8FBA-304D-97E3-0ADBF08FF0EB}" srcOrd="0" destOrd="0" presId="urn:microsoft.com/office/officeart/2005/8/layout/hierarchy3"/>
    <dgm:cxn modelId="{A852185C-7106-0B41-B62A-92442ACD98DC}" type="presOf" srcId="{3DA4794A-9DB6-1541-8493-A9C981726CAE}" destId="{CD173563-AD4B-8D41-8814-11893A5288F4}" srcOrd="0" destOrd="0" presId="urn:microsoft.com/office/officeart/2005/8/layout/hierarchy3"/>
    <dgm:cxn modelId="{DF766233-25F6-9840-B8E7-F70376DA266A}" type="presOf" srcId="{58BA9BC4-4492-4C49-A87D-2DED3154FCB1}" destId="{5B6C18E6-DDC5-C646-9767-8F820A6CE0B0}" srcOrd="1" destOrd="0" presId="urn:microsoft.com/office/officeart/2005/8/layout/hierarchy3"/>
    <dgm:cxn modelId="{F72AB0C3-AD73-DA47-AB93-89B6C4C56F10}" type="presOf" srcId="{3DA4794A-9DB6-1541-8493-A9C981726CAE}" destId="{47D97BF1-3A49-EF48-B705-47CC32296841}" srcOrd="1" destOrd="0" presId="urn:microsoft.com/office/officeart/2005/8/layout/hierarchy3"/>
    <dgm:cxn modelId="{554475E6-13F1-1E46-9E5F-140F07C44C95}" type="presParOf" srcId="{36FB75AF-2287-4444-9A04-D2CE4088ABE9}" destId="{35EA0B36-24C7-8D46-ACD4-E0ECC15276CA}" srcOrd="0" destOrd="0" presId="urn:microsoft.com/office/officeart/2005/8/layout/hierarchy3"/>
    <dgm:cxn modelId="{8E3476EE-9C8F-7C4D-AC1C-8ED7BA8B973D}" type="presParOf" srcId="{35EA0B36-24C7-8D46-ACD4-E0ECC15276CA}" destId="{F2CF6C45-D9E6-3648-AF7B-861A636E98FA}" srcOrd="0" destOrd="0" presId="urn:microsoft.com/office/officeart/2005/8/layout/hierarchy3"/>
    <dgm:cxn modelId="{8263C878-0B17-9B47-8062-C1A212A16DD9}" type="presParOf" srcId="{F2CF6C45-D9E6-3648-AF7B-861A636E98FA}" destId="{CD173563-AD4B-8D41-8814-11893A5288F4}" srcOrd="0" destOrd="0" presId="urn:microsoft.com/office/officeart/2005/8/layout/hierarchy3"/>
    <dgm:cxn modelId="{8BE43D98-6E4A-F349-A72C-E44F9E8DE5FA}" type="presParOf" srcId="{F2CF6C45-D9E6-3648-AF7B-861A636E98FA}" destId="{47D97BF1-3A49-EF48-B705-47CC32296841}" srcOrd="1" destOrd="0" presId="urn:microsoft.com/office/officeart/2005/8/layout/hierarchy3"/>
    <dgm:cxn modelId="{B0C7B54D-AA70-9A44-95FC-8E5964EC6F3E}" type="presParOf" srcId="{35EA0B36-24C7-8D46-ACD4-E0ECC15276CA}" destId="{314F67CC-9F7C-6044-97A8-A9808A27EA97}" srcOrd="1" destOrd="0" presId="urn:microsoft.com/office/officeart/2005/8/layout/hierarchy3"/>
    <dgm:cxn modelId="{ECCA436F-98E0-8047-80A9-ED545427D029}" type="presParOf" srcId="{36FB75AF-2287-4444-9A04-D2CE4088ABE9}" destId="{31191E75-AD01-3C45-8D82-72584C085CFE}" srcOrd="1" destOrd="0" presId="urn:microsoft.com/office/officeart/2005/8/layout/hierarchy3"/>
    <dgm:cxn modelId="{AADB888C-6C0F-3544-AC8A-C27ACAEFBECA}" type="presParOf" srcId="{31191E75-AD01-3C45-8D82-72584C085CFE}" destId="{22F33531-1EAB-2247-8C9A-C8D254888A77}" srcOrd="0" destOrd="0" presId="urn:microsoft.com/office/officeart/2005/8/layout/hierarchy3"/>
    <dgm:cxn modelId="{149B6ADF-7834-334A-BA23-337D338389A5}" type="presParOf" srcId="{22F33531-1EAB-2247-8C9A-C8D254888A77}" destId="{5567F2DE-7C43-614E-A584-FD3859BA58F4}" srcOrd="0" destOrd="0" presId="urn:microsoft.com/office/officeart/2005/8/layout/hierarchy3"/>
    <dgm:cxn modelId="{08212AE8-2D67-884E-BBCA-DB3529C3227C}" type="presParOf" srcId="{22F33531-1EAB-2247-8C9A-C8D254888A77}" destId="{5B6C18E6-DDC5-C646-9767-8F820A6CE0B0}" srcOrd="1" destOrd="0" presId="urn:microsoft.com/office/officeart/2005/8/layout/hierarchy3"/>
    <dgm:cxn modelId="{52897B3F-2C0A-BC40-AAAA-261ABDAF3ED0}" type="presParOf" srcId="{31191E75-AD01-3C45-8D82-72584C085CFE}" destId="{2698B568-A76A-A949-A7E3-9CA958EC1B39}" srcOrd="1" destOrd="0" presId="urn:microsoft.com/office/officeart/2005/8/layout/hierarchy3"/>
    <dgm:cxn modelId="{77BAAEFF-A980-614F-9D79-2CEF12587E34}" type="presParOf" srcId="{36FB75AF-2287-4444-9A04-D2CE4088ABE9}" destId="{10A7CE73-1E5A-174B-8085-521EE7C639B3}" srcOrd="2" destOrd="0" presId="urn:microsoft.com/office/officeart/2005/8/layout/hierarchy3"/>
    <dgm:cxn modelId="{B9A32B11-2C9C-244F-A527-D05A46A0DAA6}" type="presParOf" srcId="{10A7CE73-1E5A-174B-8085-521EE7C639B3}" destId="{18362767-75E4-4041-83B1-46C8E0572827}" srcOrd="0" destOrd="0" presId="urn:microsoft.com/office/officeart/2005/8/layout/hierarchy3"/>
    <dgm:cxn modelId="{87846107-683C-D14D-B17F-E3E9F951359E}" type="presParOf" srcId="{18362767-75E4-4041-83B1-46C8E0572827}" destId="{FC9D1C38-E7B2-5642-861D-1E7488078563}" srcOrd="0" destOrd="0" presId="urn:microsoft.com/office/officeart/2005/8/layout/hierarchy3"/>
    <dgm:cxn modelId="{8ED32815-4D88-5047-8E92-006E6B1124CA}" type="presParOf" srcId="{18362767-75E4-4041-83B1-46C8E0572827}" destId="{B1BCAADA-FA62-7148-8804-F87E7EE841F2}" srcOrd="1" destOrd="0" presId="urn:microsoft.com/office/officeart/2005/8/layout/hierarchy3"/>
    <dgm:cxn modelId="{881ED5DF-E17E-514E-8742-F65D5CCA86D9}" type="presParOf" srcId="{10A7CE73-1E5A-174B-8085-521EE7C639B3}" destId="{C91A44E1-2CA9-F044-9561-462361103962}" srcOrd="1" destOrd="0" presId="urn:microsoft.com/office/officeart/2005/8/layout/hierarchy3"/>
    <dgm:cxn modelId="{FCAB5443-A7D1-2040-8FC0-C986F69D33E7}" type="presParOf" srcId="{36FB75AF-2287-4444-9A04-D2CE4088ABE9}" destId="{AFB6ECAD-6695-514D-A17C-AA79B6B31961}" srcOrd="3" destOrd="0" presId="urn:microsoft.com/office/officeart/2005/8/layout/hierarchy3"/>
    <dgm:cxn modelId="{ADB748E6-AF2F-8848-B958-CB1B0BCCD68F}" type="presParOf" srcId="{AFB6ECAD-6695-514D-A17C-AA79B6B31961}" destId="{36AF8DF9-E2FC-4241-85E9-EE11DA710DBC}" srcOrd="0" destOrd="0" presId="urn:microsoft.com/office/officeart/2005/8/layout/hierarchy3"/>
    <dgm:cxn modelId="{63A1EF79-772F-0742-ADC0-6B463F24D9EF}" type="presParOf" srcId="{36AF8DF9-E2FC-4241-85E9-EE11DA710DBC}" destId="{4AA36AA2-1115-1247-97C5-E85CCEC04F16}" srcOrd="0" destOrd="0" presId="urn:microsoft.com/office/officeart/2005/8/layout/hierarchy3"/>
    <dgm:cxn modelId="{80EABE52-234D-8D4E-BAA7-5C0A8A49A48A}" type="presParOf" srcId="{36AF8DF9-E2FC-4241-85E9-EE11DA710DBC}" destId="{A795E5EA-23B5-CB46-9AD6-25313C29615C}" srcOrd="1" destOrd="0" presId="urn:microsoft.com/office/officeart/2005/8/layout/hierarchy3"/>
    <dgm:cxn modelId="{940B4033-5CE1-6344-BC0E-21CE8D79E5BB}" type="presParOf" srcId="{AFB6ECAD-6695-514D-A17C-AA79B6B31961}" destId="{258E7E8B-C65D-9349-8F0F-6C2152E34F1F}" srcOrd="1" destOrd="0" presId="urn:microsoft.com/office/officeart/2005/8/layout/hierarchy3"/>
    <dgm:cxn modelId="{088192C8-83E0-8C49-9433-13939FDE17FD}" type="presParOf" srcId="{258E7E8B-C65D-9349-8F0F-6C2152E34F1F}" destId="{B95BC1B2-FB9C-9B4A-B978-34314F4DF515}" srcOrd="0" destOrd="0" presId="urn:microsoft.com/office/officeart/2005/8/layout/hierarchy3"/>
    <dgm:cxn modelId="{8AA78576-9B92-0444-A6F3-560DF1FA75E1}" type="presParOf" srcId="{258E7E8B-C65D-9349-8F0F-6C2152E34F1F}" destId="{68F6E030-8FBA-304D-97E3-0ADBF08FF0EB}" srcOrd="1" destOrd="0" presId="urn:microsoft.com/office/officeart/2005/8/layout/hierarchy3"/>
    <dgm:cxn modelId="{FD668CB0-A0F7-C24B-98CB-4CC4C95C3D04}" type="presParOf" srcId="{258E7E8B-C65D-9349-8F0F-6C2152E34F1F}" destId="{27D7A70E-F32A-1844-B7C8-88508633E5A3}" srcOrd="2" destOrd="0" presId="urn:microsoft.com/office/officeart/2005/8/layout/hierarchy3"/>
    <dgm:cxn modelId="{3EBF5563-5959-3747-92D3-B1D886B9BD7F}" type="presParOf" srcId="{258E7E8B-C65D-9349-8F0F-6C2152E34F1F}" destId="{B8B1CEA6-E338-574D-8443-A98A556372BF}" srcOrd="3" destOrd="0" presId="urn:microsoft.com/office/officeart/2005/8/layout/hierarchy3"/>
    <dgm:cxn modelId="{9460CD0A-80EC-FE42-9C35-E8944FA33029}" type="presParOf" srcId="{258E7E8B-C65D-9349-8F0F-6C2152E34F1F}" destId="{7C7DE129-BC3D-4B4B-9582-AEEF23B01841}" srcOrd="4" destOrd="0" presId="urn:microsoft.com/office/officeart/2005/8/layout/hierarchy3"/>
    <dgm:cxn modelId="{1D2D3674-01C6-2A45-9BEB-D4120B226B91}" type="presParOf" srcId="{258E7E8B-C65D-9349-8F0F-6C2152E34F1F}" destId="{7C867F0B-9A4A-FC4C-81A0-8D8FE8760E8B}" srcOrd="5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AB31A74-09F6-49B2-85C0-78ADF3DE3053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s-ES"/>
        </a:p>
      </dgm:t>
    </dgm:pt>
    <dgm:pt modelId="{5C524CA6-6E26-F44C-88C1-4D3226E0E406}">
      <dgm:prSet phldrT="[Texto]"/>
      <dgm:spPr>
        <a:solidFill>
          <a:schemeClr val="accent1"/>
        </a:solidFill>
      </dgm:spPr>
      <dgm:t>
        <a:bodyPr/>
        <a:lstStyle/>
        <a:p>
          <a:r>
            <a:rPr lang="es-ES" b="1" dirty="0">
              <a:latin typeface="Calibri" panose="020F0502020204030204" pitchFamily="34" charset="0"/>
              <a:cs typeface="Calibri" panose="020F0502020204030204" pitchFamily="34" charset="0"/>
            </a:rPr>
            <a:t>Proactivo</a:t>
          </a:r>
        </a:p>
      </dgm:t>
    </dgm:pt>
    <dgm:pt modelId="{E974E1FC-196C-C24F-9A56-736E83D2F63F}" type="parTrans" cxnId="{DDB13EC5-C280-6943-BA7E-D40D71597683}">
      <dgm:prSet/>
      <dgm:spPr/>
      <dgm:t>
        <a:bodyPr/>
        <a:lstStyle/>
        <a:p>
          <a:endParaRPr lang="es-ES"/>
        </a:p>
      </dgm:t>
    </dgm:pt>
    <dgm:pt modelId="{29F1E4CD-A6EC-C544-9B6D-6EA5A3D6C751}" type="sibTrans" cxnId="{DDB13EC5-C280-6943-BA7E-D40D71597683}">
      <dgm:prSet/>
      <dgm:spPr/>
      <dgm:t>
        <a:bodyPr/>
        <a:lstStyle/>
        <a:p>
          <a:endParaRPr lang="es-ES"/>
        </a:p>
      </dgm:t>
    </dgm:pt>
    <dgm:pt modelId="{2953CCEE-5F02-A44F-9FD3-FE9FDD9F74C4}">
      <dgm:prSet phldrT="[Texto]"/>
      <dgm:spPr>
        <a:solidFill>
          <a:schemeClr val="accent2"/>
        </a:solidFill>
      </dgm:spPr>
      <dgm:t>
        <a:bodyPr/>
        <a:lstStyle/>
        <a:p>
          <a:r>
            <a:rPr lang="es-ES" b="1" dirty="0">
              <a:latin typeface="Calibri" panose="020F0502020204030204" pitchFamily="34" charset="0"/>
              <a:cs typeface="Calibri" panose="020F0502020204030204" pitchFamily="34" charset="0"/>
            </a:rPr>
            <a:t>Experiencia en Proyectos </a:t>
          </a:r>
          <a:r>
            <a:rPr lang="es-ES" b="0" strike="sngStrike" dirty="0">
              <a:latin typeface="Calibri" panose="020F0502020204030204" pitchFamily="34" charset="0"/>
              <a:cs typeface="Calibri" panose="020F0502020204030204" pitchFamily="34" charset="0"/>
            </a:rPr>
            <a:t>exitosos</a:t>
          </a:r>
        </a:p>
      </dgm:t>
    </dgm:pt>
    <dgm:pt modelId="{A58E9BEC-8854-0645-9074-8321712EF7A6}" type="parTrans" cxnId="{AED80449-CD39-5F46-83AE-A423A18FA839}">
      <dgm:prSet/>
      <dgm:spPr/>
      <dgm:t>
        <a:bodyPr/>
        <a:lstStyle/>
        <a:p>
          <a:endParaRPr lang="es-ES"/>
        </a:p>
      </dgm:t>
    </dgm:pt>
    <dgm:pt modelId="{E7D7793D-BE5E-FD4A-AFD2-719056E103FE}" type="sibTrans" cxnId="{AED80449-CD39-5F46-83AE-A423A18FA839}">
      <dgm:prSet/>
      <dgm:spPr/>
      <dgm:t>
        <a:bodyPr/>
        <a:lstStyle/>
        <a:p>
          <a:endParaRPr lang="es-ES"/>
        </a:p>
      </dgm:t>
    </dgm:pt>
    <dgm:pt modelId="{A442F349-80E0-4B4F-842E-0844C63AB77A}">
      <dgm:prSet phldrT="[Texto]"/>
      <dgm:spPr>
        <a:solidFill>
          <a:schemeClr val="accent5"/>
        </a:solidFill>
      </dgm:spPr>
      <dgm:t>
        <a:bodyPr/>
        <a:lstStyle/>
        <a:p>
          <a:r>
            <a:rPr lang="es-ES" b="1" dirty="0">
              <a:latin typeface="Calibri" panose="020F0502020204030204" pitchFamily="34" charset="0"/>
              <a:cs typeface="Calibri" panose="020F0502020204030204" pitchFamily="34" charset="0"/>
            </a:rPr>
            <a:t>Liderazgo</a:t>
          </a:r>
        </a:p>
      </dgm:t>
    </dgm:pt>
    <dgm:pt modelId="{142F0EFC-846E-4F4D-8732-E7AB9D2CF50F}" type="parTrans" cxnId="{1FA26E60-77B7-5C43-AEB4-EF560B469685}">
      <dgm:prSet/>
      <dgm:spPr/>
      <dgm:t>
        <a:bodyPr/>
        <a:lstStyle/>
        <a:p>
          <a:endParaRPr lang="es-ES"/>
        </a:p>
      </dgm:t>
    </dgm:pt>
    <dgm:pt modelId="{985E5729-B198-524F-B81B-F3D45F8D9CDE}" type="sibTrans" cxnId="{1FA26E60-77B7-5C43-AEB4-EF560B469685}">
      <dgm:prSet/>
      <dgm:spPr/>
      <dgm:t>
        <a:bodyPr/>
        <a:lstStyle/>
        <a:p>
          <a:endParaRPr lang="es-ES"/>
        </a:p>
      </dgm:t>
    </dgm:pt>
    <dgm:pt modelId="{278E8E55-6EF9-B349-AA5E-DB5F4DDEB508}">
      <dgm:prSet phldrT="[Texto]"/>
      <dgm:spPr>
        <a:solidFill>
          <a:schemeClr val="accent6"/>
        </a:solidFill>
      </dgm:spPr>
      <dgm:t>
        <a:bodyPr/>
        <a:lstStyle/>
        <a:p>
          <a:r>
            <a:rPr lang="es-ES" b="1" dirty="0">
              <a:latin typeface="Calibri" panose="020F0502020204030204" pitchFamily="34" charset="0"/>
              <a:cs typeface="Calibri" panose="020F0502020204030204" pitchFamily="34" charset="0"/>
            </a:rPr>
            <a:t>Inteligencia emocional</a:t>
          </a:r>
        </a:p>
      </dgm:t>
    </dgm:pt>
    <dgm:pt modelId="{BA07AC47-56BE-C64B-A22B-32F686C96F2E}" type="parTrans" cxnId="{B02CFD35-D59C-9141-9E69-063F0D3BC0DC}">
      <dgm:prSet/>
      <dgm:spPr/>
      <dgm:t>
        <a:bodyPr/>
        <a:lstStyle/>
        <a:p>
          <a:endParaRPr lang="es-ES"/>
        </a:p>
      </dgm:t>
    </dgm:pt>
    <dgm:pt modelId="{ADEE42CB-AC22-4644-AC4A-67640AA581DD}" type="sibTrans" cxnId="{B02CFD35-D59C-9141-9E69-063F0D3BC0DC}">
      <dgm:prSet/>
      <dgm:spPr/>
      <dgm:t>
        <a:bodyPr/>
        <a:lstStyle/>
        <a:p>
          <a:endParaRPr lang="es-ES"/>
        </a:p>
      </dgm:t>
    </dgm:pt>
    <dgm:pt modelId="{D6AB7CEF-0A4D-FA47-81EA-63029E8F914F}">
      <dgm:prSet phldrT="[Texto]"/>
      <dgm:spPr>
        <a:solidFill>
          <a:schemeClr val="tx1"/>
        </a:solidFill>
      </dgm:spPr>
      <dgm:t>
        <a:bodyPr/>
        <a:lstStyle/>
        <a:p>
          <a:r>
            <a:rPr lang="es-ES" b="1" dirty="0">
              <a:latin typeface="Calibri" panose="020F0502020204030204" pitchFamily="34" charset="0"/>
              <a:cs typeface="Calibri" panose="020F0502020204030204" pitchFamily="34" charset="0"/>
            </a:rPr>
            <a:t>Habilidades de comunicación</a:t>
          </a:r>
        </a:p>
      </dgm:t>
    </dgm:pt>
    <dgm:pt modelId="{49176373-7F63-7C4B-95D7-4030743AF73B}" type="parTrans" cxnId="{40B6075F-E8E7-9F43-AD7D-2EADB4FF2213}">
      <dgm:prSet/>
      <dgm:spPr/>
      <dgm:t>
        <a:bodyPr/>
        <a:lstStyle/>
        <a:p>
          <a:endParaRPr lang="es-ES"/>
        </a:p>
      </dgm:t>
    </dgm:pt>
    <dgm:pt modelId="{8D42D47D-A5D0-B948-9B55-4FC0DA649CAC}" type="sibTrans" cxnId="{40B6075F-E8E7-9F43-AD7D-2EADB4FF2213}">
      <dgm:prSet/>
      <dgm:spPr/>
      <dgm:t>
        <a:bodyPr/>
        <a:lstStyle/>
        <a:p>
          <a:endParaRPr lang="es-ES"/>
        </a:p>
      </dgm:t>
    </dgm:pt>
    <dgm:pt modelId="{7A21FFEC-0908-2944-A7C1-E3ECDD01A7F4}">
      <dgm:prSet phldrT="[Texto]"/>
      <dgm:spPr>
        <a:solidFill>
          <a:schemeClr val="bg2"/>
        </a:solidFill>
      </dgm:spPr>
      <dgm:t>
        <a:bodyPr/>
        <a:lstStyle/>
        <a:p>
          <a:r>
            <a:rPr lang="es-ES" b="1" dirty="0">
              <a:latin typeface="Calibri" panose="020F0502020204030204" pitchFamily="34" charset="0"/>
              <a:cs typeface="Calibri" panose="020F0502020204030204" pitchFamily="34" charset="0"/>
            </a:rPr>
            <a:t>Negociador</a:t>
          </a:r>
        </a:p>
      </dgm:t>
    </dgm:pt>
    <dgm:pt modelId="{A7EFFB9C-4CA3-E340-8F18-A9682AD68971}" type="parTrans" cxnId="{F95DCEFE-92CF-6F47-AB87-C1ECCBA0EECF}">
      <dgm:prSet/>
      <dgm:spPr/>
      <dgm:t>
        <a:bodyPr/>
        <a:lstStyle/>
        <a:p>
          <a:endParaRPr lang="es-ES"/>
        </a:p>
      </dgm:t>
    </dgm:pt>
    <dgm:pt modelId="{2BF1983E-1D37-CF43-9DFE-8F75F6AED803}" type="sibTrans" cxnId="{F95DCEFE-92CF-6F47-AB87-C1ECCBA0EECF}">
      <dgm:prSet/>
      <dgm:spPr/>
      <dgm:t>
        <a:bodyPr/>
        <a:lstStyle/>
        <a:p>
          <a:endParaRPr lang="es-ES"/>
        </a:p>
      </dgm:t>
    </dgm:pt>
    <dgm:pt modelId="{9FF3E68C-712D-7248-B422-FCAC4548E46B}">
      <dgm:prSet phldrT="[Texto]"/>
      <dgm:spPr/>
      <dgm:t>
        <a:bodyPr/>
        <a:lstStyle/>
        <a:p>
          <a:r>
            <a:rPr lang="es-ES" b="1" dirty="0">
              <a:latin typeface="Calibri" panose="020F0502020204030204" pitchFamily="34" charset="0"/>
              <a:cs typeface="Calibri" panose="020F0502020204030204" pitchFamily="34" charset="0"/>
            </a:rPr>
            <a:t>Analítico</a:t>
          </a:r>
        </a:p>
      </dgm:t>
    </dgm:pt>
    <dgm:pt modelId="{84AE7FE1-80C4-F648-A9E8-045B21C3D58F}" type="parTrans" cxnId="{F50FC721-F01A-6D45-B931-1A117F88853A}">
      <dgm:prSet/>
      <dgm:spPr/>
      <dgm:t>
        <a:bodyPr/>
        <a:lstStyle/>
        <a:p>
          <a:endParaRPr lang="es-ES"/>
        </a:p>
      </dgm:t>
    </dgm:pt>
    <dgm:pt modelId="{1BBED5B1-B156-B542-B6A1-512DC5FF4763}" type="sibTrans" cxnId="{F50FC721-F01A-6D45-B931-1A117F88853A}">
      <dgm:prSet/>
      <dgm:spPr/>
      <dgm:t>
        <a:bodyPr/>
        <a:lstStyle/>
        <a:p>
          <a:endParaRPr lang="es-ES"/>
        </a:p>
      </dgm:t>
    </dgm:pt>
    <dgm:pt modelId="{C8641ABA-D5CE-3E4C-9A8B-6F25293BDDA9}">
      <dgm:prSet phldrT="[Texto]"/>
      <dgm:spPr/>
      <dgm:t>
        <a:bodyPr/>
        <a:lstStyle/>
        <a:p>
          <a:r>
            <a:rPr lang="es-ES" b="1" dirty="0">
              <a:latin typeface="Calibri" panose="020F0502020204030204" pitchFamily="34" charset="0"/>
              <a:cs typeface="Calibri" panose="020F0502020204030204" pitchFamily="34" charset="0"/>
            </a:rPr>
            <a:t>Responsable</a:t>
          </a:r>
        </a:p>
      </dgm:t>
    </dgm:pt>
    <dgm:pt modelId="{335D830D-A265-B140-9317-6EACCD99CDC9}" type="parTrans" cxnId="{6F5EFCE8-3756-5E46-B03F-DA7FF11B9A52}">
      <dgm:prSet/>
      <dgm:spPr/>
      <dgm:t>
        <a:bodyPr/>
        <a:lstStyle/>
        <a:p>
          <a:endParaRPr lang="es-ES"/>
        </a:p>
      </dgm:t>
    </dgm:pt>
    <dgm:pt modelId="{373EA015-76C6-7543-BBF9-1D325827BD34}" type="sibTrans" cxnId="{6F5EFCE8-3756-5E46-B03F-DA7FF11B9A52}">
      <dgm:prSet/>
      <dgm:spPr/>
      <dgm:t>
        <a:bodyPr/>
        <a:lstStyle/>
        <a:p>
          <a:endParaRPr lang="es-ES"/>
        </a:p>
      </dgm:t>
    </dgm:pt>
    <dgm:pt modelId="{DD4579EC-CA44-4E60-8712-692211F85388}" type="pres">
      <dgm:prSet presAssocID="{6AB31A74-09F6-49B2-85C0-78ADF3DE3053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s-CL"/>
        </a:p>
      </dgm:t>
    </dgm:pt>
    <dgm:pt modelId="{DBB7B150-2790-5542-8BAC-1264CEA5F2AE}" type="pres">
      <dgm:prSet presAssocID="{5C524CA6-6E26-F44C-88C1-4D3226E0E406}" presName="node" presStyleLbl="node1" presStyleIdx="0" presStyleCnt="8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s-CL"/>
        </a:p>
      </dgm:t>
    </dgm:pt>
    <dgm:pt modelId="{69D6D4DF-935C-FE49-9ECB-681875733B0F}" type="pres">
      <dgm:prSet presAssocID="{29F1E4CD-A6EC-C544-9B6D-6EA5A3D6C751}" presName="sibTrans" presStyleCnt="0"/>
      <dgm:spPr/>
    </dgm:pt>
    <dgm:pt modelId="{E39750D4-390A-DB45-B3F4-30646EE86913}" type="pres">
      <dgm:prSet presAssocID="{2953CCEE-5F02-A44F-9FD3-FE9FDD9F74C4}" presName="node" presStyleLbl="node1" presStyleIdx="1" presStyleCnt="8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s-CL"/>
        </a:p>
      </dgm:t>
    </dgm:pt>
    <dgm:pt modelId="{2FABC849-BE0C-FC48-82CC-837A36D162A5}" type="pres">
      <dgm:prSet presAssocID="{E7D7793D-BE5E-FD4A-AFD2-719056E103FE}" presName="sibTrans" presStyleCnt="0"/>
      <dgm:spPr/>
    </dgm:pt>
    <dgm:pt modelId="{A6C40C28-C0B9-E441-AE66-0F5460153A13}" type="pres">
      <dgm:prSet presAssocID="{A442F349-80E0-4B4F-842E-0844C63AB77A}" presName="node" presStyleLbl="node1" presStyleIdx="2" presStyleCnt="8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s-CL"/>
        </a:p>
      </dgm:t>
    </dgm:pt>
    <dgm:pt modelId="{9EF3E549-1A63-1040-B8C3-C2BE3A6695E0}" type="pres">
      <dgm:prSet presAssocID="{985E5729-B198-524F-B81B-F3D45F8D9CDE}" presName="sibTrans" presStyleCnt="0"/>
      <dgm:spPr/>
    </dgm:pt>
    <dgm:pt modelId="{E0D9F2E0-6783-6643-90DF-70B05DF7D269}" type="pres">
      <dgm:prSet presAssocID="{278E8E55-6EF9-B349-AA5E-DB5F4DDEB508}" presName="node" presStyleLbl="node1" presStyleIdx="3" presStyleCnt="8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s-CL"/>
        </a:p>
      </dgm:t>
    </dgm:pt>
    <dgm:pt modelId="{6F89DDBB-B94D-3C4C-A96D-5DE0659D6369}" type="pres">
      <dgm:prSet presAssocID="{ADEE42CB-AC22-4644-AC4A-67640AA581DD}" presName="sibTrans" presStyleCnt="0"/>
      <dgm:spPr/>
    </dgm:pt>
    <dgm:pt modelId="{FB304494-DF6D-2B4F-AA7E-58996AAD8DA0}" type="pres">
      <dgm:prSet presAssocID="{D6AB7CEF-0A4D-FA47-81EA-63029E8F914F}" presName="node" presStyleLbl="node1" presStyleIdx="4" presStyleCnt="8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s-CL"/>
        </a:p>
      </dgm:t>
    </dgm:pt>
    <dgm:pt modelId="{85885CFF-73D0-C148-B3DB-B4DEB5D3F991}" type="pres">
      <dgm:prSet presAssocID="{8D42D47D-A5D0-B948-9B55-4FC0DA649CAC}" presName="sibTrans" presStyleCnt="0"/>
      <dgm:spPr/>
    </dgm:pt>
    <dgm:pt modelId="{4CEF4220-926C-7A44-83E6-9EE90BB81561}" type="pres">
      <dgm:prSet presAssocID="{7A21FFEC-0908-2944-A7C1-E3ECDD01A7F4}" presName="node" presStyleLbl="node1" presStyleIdx="5" presStyleCnt="8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s-CL"/>
        </a:p>
      </dgm:t>
    </dgm:pt>
    <dgm:pt modelId="{1D93590A-EFC4-D14D-A6D3-AA85DE67DC5C}" type="pres">
      <dgm:prSet presAssocID="{2BF1983E-1D37-CF43-9DFE-8F75F6AED803}" presName="sibTrans" presStyleCnt="0"/>
      <dgm:spPr/>
    </dgm:pt>
    <dgm:pt modelId="{7111F002-20C7-5F41-80C8-A516F2EDA1B7}" type="pres">
      <dgm:prSet presAssocID="{9FF3E68C-712D-7248-B422-FCAC4548E46B}" presName="node" presStyleLbl="node1" presStyleIdx="6" presStyleCnt="8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s-CL"/>
        </a:p>
      </dgm:t>
    </dgm:pt>
    <dgm:pt modelId="{60AD1ACF-5F1A-BB43-9FB1-A7ED2ACFF5F3}" type="pres">
      <dgm:prSet presAssocID="{1BBED5B1-B156-B542-B6A1-512DC5FF4763}" presName="sibTrans" presStyleCnt="0"/>
      <dgm:spPr/>
    </dgm:pt>
    <dgm:pt modelId="{6F9F82F8-C978-5F4E-A7A5-40109B699181}" type="pres">
      <dgm:prSet presAssocID="{C8641ABA-D5CE-3E4C-9A8B-6F25293BDDA9}" presName="node" presStyleLbl="node1" presStyleIdx="7" presStyleCnt="8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s-CL"/>
        </a:p>
      </dgm:t>
    </dgm:pt>
  </dgm:ptLst>
  <dgm:cxnLst>
    <dgm:cxn modelId="{DDB13EC5-C280-6943-BA7E-D40D71597683}" srcId="{6AB31A74-09F6-49B2-85C0-78ADF3DE3053}" destId="{5C524CA6-6E26-F44C-88C1-4D3226E0E406}" srcOrd="0" destOrd="0" parTransId="{E974E1FC-196C-C24F-9A56-736E83D2F63F}" sibTransId="{29F1E4CD-A6EC-C544-9B6D-6EA5A3D6C751}"/>
    <dgm:cxn modelId="{2FBBC039-E731-4545-B942-193BBBF1488B}" type="presOf" srcId="{7A21FFEC-0908-2944-A7C1-E3ECDD01A7F4}" destId="{4CEF4220-926C-7A44-83E6-9EE90BB81561}" srcOrd="0" destOrd="0" presId="urn:microsoft.com/office/officeart/2005/8/layout/default"/>
    <dgm:cxn modelId="{86024588-7520-4F5A-B1F8-06C0D1BF55B2}" type="presOf" srcId="{6AB31A74-09F6-49B2-85C0-78ADF3DE3053}" destId="{DD4579EC-CA44-4E60-8712-692211F85388}" srcOrd="0" destOrd="0" presId="urn:microsoft.com/office/officeart/2005/8/layout/default"/>
    <dgm:cxn modelId="{AED80449-CD39-5F46-83AE-A423A18FA839}" srcId="{6AB31A74-09F6-49B2-85C0-78ADF3DE3053}" destId="{2953CCEE-5F02-A44F-9FD3-FE9FDD9F74C4}" srcOrd="1" destOrd="0" parTransId="{A58E9BEC-8854-0645-9074-8321712EF7A6}" sibTransId="{E7D7793D-BE5E-FD4A-AFD2-719056E103FE}"/>
    <dgm:cxn modelId="{34811A07-0DCA-BF4A-8F77-1DF149340418}" type="presOf" srcId="{9FF3E68C-712D-7248-B422-FCAC4548E46B}" destId="{7111F002-20C7-5F41-80C8-A516F2EDA1B7}" srcOrd="0" destOrd="0" presId="urn:microsoft.com/office/officeart/2005/8/layout/default"/>
    <dgm:cxn modelId="{8C6C6888-E2B8-8444-AE61-0631B881E663}" type="presOf" srcId="{2953CCEE-5F02-A44F-9FD3-FE9FDD9F74C4}" destId="{E39750D4-390A-DB45-B3F4-30646EE86913}" srcOrd="0" destOrd="0" presId="urn:microsoft.com/office/officeart/2005/8/layout/default"/>
    <dgm:cxn modelId="{F50FC721-F01A-6D45-B931-1A117F88853A}" srcId="{6AB31A74-09F6-49B2-85C0-78ADF3DE3053}" destId="{9FF3E68C-712D-7248-B422-FCAC4548E46B}" srcOrd="6" destOrd="0" parTransId="{84AE7FE1-80C4-F648-A9E8-045B21C3D58F}" sibTransId="{1BBED5B1-B156-B542-B6A1-512DC5FF4763}"/>
    <dgm:cxn modelId="{1FA26E60-77B7-5C43-AEB4-EF560B469685}" srcId="{6AB31A74-09F6-49B2-85C0-78ADF3DE3053}" destId="{A442F349-80E0-4B4F-842E-0844C63AB77A}" srcOrd="2" destOrd="0" parTransId="{142F0EFC-846E-4F4D-8732-E7AB9D2CF50F}" sibTransId="{985E5729-B198-524F-B81B-F3D45F8D9CDE}"/>
    <dgm:cxn modelId="{FD608F60-9458-C847-AC27-4D736BB3DDE2}" type="presOf" srcId="{5C524CA6-6E26-F44C-88C1-4D3226E0E406}" destId="{DBB7B150-2790-5542-8BAC-1264CEA5F2AE}" srcOrd="0" destOrd="0" presId="urn:microsoft.com/office/officeart/2005/8/layout/default"/>
    <dgm:cxn modelId="{F95DCEFE-92CF-6F47-AB87-C1ECCBA0EECF}" srcId="{6AB31A74-09F6-49B2-85C0-78ADF3DE3053}" destId="{7A21FFEC-0908-2944-A7C1-E3ECDD01A7F4}" srcOrd="5" destOrd="0" parTransId="{A7EFFB9C-4CA3-E340-8F18-A9682AD68971}" sibTransId="{2BF1983E-1D37-CF43-9DFE-8F75F6AED803}"/>
    <dgm:cxn modelId="{F03823CD-3BF2-4D4E-8341-4D789759B772}" type="presOf" srcId="{C8641ABA-D5CE-3E4C-9A8B-6F25293BDDA9}" destId="{6F9F82F8-C978-5F4E-A7A5-40109B699181}" srcOrd="0" destOrd="0" presId="urn:microsoft.com/office/officeart/2005/8/layout/default"/>
    <dgm:cxn modelId="{6F5EFCE8-3756-5E46-B03F-DA7FF11B9A52}" srcId="{6AB31A74-09F6-49B2-85C0-78ADF3DE3053}" destId="{C8641ABA-D5CE-3E4C-9A8B-6F25293BDDA9}" srcOrd="7" destOrd="0" parTransId="{335D830D-A265-B140-9317-6EACCD99CDC9}" sibTransId="{373EA015-76C6-7543-BBF9-1D325827BD34}"/>
    <dgm:cxn modelId="{5083CA52-819D-A843-AC19-7C8005F12FE5}" type="presOf" srcId="{A442F349-80E0-4B4F-842E-0844C63AB77A}" destId="{A6C40C28-C0B9-E441-AE66-0F5460153A13}" srcOrd="0" destOrd="0" presId="urn:microsoft.com/office/officeart/2005/8/layout/default"/>
    <dgm:cxn modelId="{B02CFD35-D59C-9141-9E69-063F0D3BC0DC}" srcId="{6AB31A74-09F6-49B2-85C0-78ADF3DE3053}" destId="{278E8E55-6EF9-B349-AA5E-DB5F4DDEB508}" srcOrd="3" destOrd="0" parTransId="{BA07AC47-56BE-C64B-A22B-32F686C96F2E}" sibTransId="{ADEE42CB-AC22-4644-AC4A-67640AA581DD}"/>
    <dgm:cxn modelId="{D842738C-0357-B64F-97D5-36DA763EE17E}" type="presOf" srcId="{278E8E55-6EF9-B349-AA5E-DB5F4DDEB508}" destId="{E0D9F2E0-6783-6643-90DF-70B05DF7D269}" srcOrd="0" destOrd="0" presId="urn:microsoft.com/office/officeart/2005/8/layout/default"/>
    <dgm:cxn modelId="{40B6075F-E8E7-9F43-AD7D-2EADB4FF2213}" srcId="{6AB31A74-09F6-49B2-85C0-78ADF3DE3053}" destId="{D6AB7CEF-0A4D-FA47-81EA-63029E8F914F}" srcOrd="4" destOrd="0" parTransId="{49176373-7F63-7C4B-95D7-4030743AF73B}" sibTransId="{8D42D47D-A5D0-B948-9B55-4FC0DA649CAC}"/>
    <dgm:cxn modelId="{13DD2067-7FC2-3D45-BD32-EA3A1755729F}" type="presOf" srcId="{D6AB7CEF-0A4D-FA47-81EA-63029E8F914F}" destId="{FB304494-DF6D-2B4F-AA7E-58996AAD8DA0}" srcOrd="0" destOrd="0" presId="urn:microsoft.com/office/officeart/2005/8/layout/default"/>
    <dgm:cxn modelId="{CA6CDFC2-B2CA-5B4E-865A-9836BEC00130}" type="presParOf" srcId="{DD4579EC-CA44-4E60-8712-692211F85388}" destId="{DBB7B150-2790-5542-8BAC-1264CEA5F2AE}" srcOrd="0" destOrd="0" presId="urn:microsoft.com/office/officeart/2005/8/layout/default"/>
    <dgm:cxn modelId="{06627AC5-DFC3-8C49-8656-9594D1D9B82C}" type="presParOf" srcId="{DD4579EC-CA44-4E60-8712-692211F85388}" destId="{69D6D4DF-935C-FE49-9ECB-681875733B0F}" srcOrd="1" destOrd="0" presId="urn:microsoft.com/office/officeart/2005/8/layout/default"/>
    <dgm:cxn modelId="{4D0DDEE0-ADB0-0240-AD14-D6886E8122D4}" type="presParOf" srcId="{DD4579EC-CA44-4E60-8712-692211F85388}" destId="{E39750D4-390A-DB45-B3F4-30646EE86913}" srcOrd="2" destOrd="0" presId="urn:microsoft.com/office/officeart/2005/8/layout/default"/>
    <dgm:cxn modelId="{C20F95AE-A2DE-A94E-9016-7CD84E41677D}" type="presParOf" srcId="{DD4579EC-CA44-4E60-8712-692211F85388}" destId="{2FABC849-BE0C-FC48-82CC-837A36D162A5}" srcOrd="3" destOrd="0" presId="urn:microsoft.com/office/officeart/2005/8/layout/default"/>
    <dgm:cxn modelId="{B7EF9386-B2A2-2A43-8464-9DFB9F758F69}" type="presParOf" srcId="{DD4579EC-CA44-4E60-8712-692211F85388}" destId="{A6C40C28-C0B9-E441-AE66-0F5460153A13}" srcOrd="4" destOrd="0" presId="urn:microsoft.com/office/officeart/2005/8/layout/default"/>
    <dgm:cxn modelId="{6B5AEFBE-12AD-B641-9DF8-230A4C7F0CBD}" type="presParOf" srcId="{DD4579EC-CA44-4E60-8712-692211F85388}" destId="{9EF3E549-1A63-1040-B8C3-C2BE3A6695E0}" srcOrd="5" destOrd="0" presId="urn:microsoft.com/office/officeart/2005/8/layout/default"/>
    <dgm:cxn modelId="{C7331A70-C953-B84F-9C54-3708AC7CEBE7}" type="presParOf" srcId="{DD4579EC-CA44-4E60-8712-692211F85388}" destId="{E0D9F2E0-6783-6643-90DF-70B05DF7D269}" srcOrd="6" destOrd="0" presId="urn:microsoft.com/office/officeart/2005/8/layout/default"/>
    <dgm:cxn modelId="{5ADCCD08-EF53-A64B-977D-896C835EF979}" type="presParOf" srcId="{DD4579EC-CA44-4E60-8712-692211F85388}" destId="{6F89DDBB-B94D-3C4C-A96D-5DE0659D6369}" srcOrd="7" destOrd="0" presId="urn:microsoft.com/office/officeart/2005/8/layout/default"/>
    <dgm:cxn modelId="{27A204BE-1E2B-FD4C-912A-2A37D7C2870F}" type="presParOf" srcId="{DD4579EC-CA44-4E60-8712-692211F85388}" destId="{FB304494-DF6D-2B4F-AA7E-58996AAD8DA0}" srcOrd="8" destOrd="0" presId="urn:microsoft.com/office/officeart/2005/8/layout/default"/>
    <dgm:cxn modelId="{C78A3985-63F6-A949-B44F-0BE83E494C3A}" type="presParOf" srcId="{DD4579EC-CA44-4E60-8712-692211F85388}" destId="{85885CFF-73D0-C148-B3DB-B4DEB5D3F991}" srcOrd="9" destOrd="0" presId="urn:microsoft.com/office/officeart/2005/8/layout/default"/>
    <dgm:cxn modelId="{0BB53432-F880-D64A-B433-7B8A858B6864}" type="presParOf" srcId="{DD4579EC-CA44-4E60-8712-692211F85388}" destId="{4CEF4220-926C-7A44-83E6-9EE90BB81561}" srcOrd="10" destOrd="0" presId="urn:microsoft.com/office/officeart/2005/8/layout/default"/>
    <dgm:cxn modelId="{92867B0C-089A-E44E-A146-5E707FDD0C9C}" type="presParOf" srcId="{DD4579EC-CA44-4E60-8712-692211F85388}" destId="{1D93590A-EFC4-D14D-A6D3-AA85DE67DC5C}" srcOrd="11" destOrd="0" presId="urn:microsoft.com/office/officeart/2005/8/layout/default"/>
    <dgm:cxn modelId="{FCB015D5-AA91-184E-8987-9271A7EA2308}" type="presParOf" srcId="{DD4579EC-CA44-4E60-8712-692211F85388}" destId="{7111F002-20C7-5F41-80C8-A516F2EDA1B7}" srcOrd="12" destOrd="0" presId="urn:microsoft.com/office/officeart/2005/8/layout/default"/>
    <dgm:cxn modelId="{716525DD-1CEA-D948-B081-CA6E1F9ED8E2}" type="presParOf" srcId="{DD4579EC-CA44-4E60-8712-692211F85388}" destId="{60AD1ACF-5F1A-BB43-9FB1-A7ED2ACFF5F3}" srcOrd="13" destOrd="0" presId="urn:microsoft.com/office/officeart/2005/8/layout/default"/>
    <dgm:cxn modelId="{F64F8808-DE8A-CE4E-A48C-23DF98EA2538}" type="presParOf" srcId="{DD4579EC-CA44-4E60-8712-692211F85388}" destId="{6F9F82F8-C978-5F4E-A7A5-40109B699181}" srcOrd="1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AB31A74-09F6-49B2-85C0-78ADF3DE3053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s-ES"/>
        </a:p>
      </dgm:t>
    </dgm:pt>
    <dgm:pt modelId="{A1CEDD5B-B3E2-430B-8DA1-C11904062EA0}">
      <dgm:prSet phldrT="[Texto]"/>
      <dgm:spPr>
        <a:solidFill>
          <a:schemeClr val="accent1"/>
        </a:solidFill>
      </dgm:spPr>
      <dgm:t>
        <a:bodyPr/>
        <a:lstStyle/>
        <a:p>
          <a:r>
            <a:rPr lang="es-ES" b="1" dirty="0">
              <a:latin typeface="Calibri" panose="020F0502020204030204" pitchFamily="34" charset="0"/>
              <a:cs typeface="Calibri" panose="020F0502020204030204" pitchFamily="34" charset="0"/>
            </a:rPr>
            <a:t>Proactivo</a:t>
          </a:r>
        </a:p>
      </dgm:t>
    </dgm:pt>
    <dgm:pt modelId="{5A69A883-E5F9-4549-B98D-4AD3258DDFFB}" type="parTrans" cxnId="{93257E62-018A-42E6-A6E1-B2674415E1DD}">
      <dgm:prSet/>
      <dgm:spPr/>
      <dgm:t>
        <a:bodyPr/>
        <a:lstStyle/>
        <a:p>
          <a:endParaRPr lang="es-ES" b="1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5D15E33F-B2A1-4ECE-A004-3598E4C59B9B}" type="sibTrans" cxnId="{93257E62-018A-42E6-A6E1-B2674415E1DD}">
      <dgm:prSet/>
      <dgm:spPr/>
      <dgm:t>
        <a:bodyPr/>
        <a:lstStyle/>
        <a:p>
          <a:endParaRPr lang="es-ES" b="1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92D91AA5-5D45-4C86-8E00-A7D1C5EB43A8}">
      <dgm:prSet phldrT="[Texto]"/>
      <dgm:spPr>
        <a:solidFill>
          <a:schemeClr val="bg2"/>
        </a:solidFill>
      </dgm:spPr>
      <dgm:t>
        <a:bodyPr/>
        <a:lstStyle/>
        <a:p>
          <a:r>
            <a:rPr lang="es-ES" b="1" dirty="0">
              <a:latin typeface="Calibri" panose="020F0502020204030204" pitchFamily="34" charset="0"/>
              <a:cs typeface="Calibri" panose="020F0502020204030204" pitchFamily="34" charset="0"/>
            </a:rPr>
            <a:t>Negociador</a:t>
          </a:r>
        </a:p>
      </dgm:t>
    </dgm:pt>
    <dgm:pt modelId="{B66F163E-F8D8-4FA9-84CE-1402C73162F2}" type="parTrans" cxnId="{78430472-44E6-4991-AD48-BD420A198C39}">
      <dgm:prSet/>
      <dgm:spPr/>
      <dgm:t>
        <a:bodyPr/>
        <a:lstStyle/>
        <a:p>
          <a:endParaRPr lang="es-ES" b="1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6D646FF2-23C5-4344-8ECE-2FE851594FF4}" type="sibTrans" cxnId="{78430472-44E6-4991-AD48-BD420A198C39}">
      <dgm:prSet/>
      <dgm:spPr/>
      <dgm:t>
        <a:bodyPr/>
        <a:lstStyle/>
        <a:p>
          <a:endParaRPr lang="es-ES" b="1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C158E6FB-D5C7-402F-9B9D-8C0F45D7709E}">
      <dgm:prSet phldrT="[Texto]"/>
      <dgm:spPr/>
      <dgm:t>
        <a:bodyPr/>
        <a:lstStyle/>
        <a:p>
          <a:r>
            <a:rPr lang="es-ES" b="1" dirty="0">
              <a:latin typeface="Calibri" panose="020F0502020204030204" pitchFamily="34" charset="0"/>
              <a:cs typeface="Calibri" panose="020F0502020204030204" pitchFamily="34" charset="0"/>
            </a:rPr>
            <a:t>Analítico</a:t>
          </a:r>
        </a:p>
      </dgm:t>
    </dgm:pt>
    <dgm:pt modelId="{F09E149A-3183-44EA-8B93-6208E3CA4B47}" type="parTrans" cxnId="{865CEBD8-E0D9-47A7-8891-5090F9A30440}">
      <dgm:prSet/>
      <dgm:spPr/>
      <dgm:t>
        <a:bodyPr/>
        <a:lstStyle/>
        <a:p>
          <a:endParaRPr lang="es-ES" b="1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D056D7FC-87FE-4A26-96FE-E7C8E56B8BEE}" type="sibTrans" cxnId="{865CEBD8-E0D9-47A7-8891-5090F9A30440}">
      <dgm:prSet/>
      <dgm:spPr/>
      <dgm:t>
        <a:bodyPr/>
        <a:lstStyle/>
        <a:p>
          <a:endParaRPr lang="es-ES" b="1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6B505F03-D7F5-4988-8431-F4BFE70C856E}">
      <dgm:prSet phldrT="[Texto]"/>
      <dgm:spPr/>
      <dgm:t>
        <a:bodyPr/>
        <a:lstStyle/>
        <a:p>
          <a:r>
            <a:rPr lang="es-ES" b="1" dirty="0">
              <a:latin typeface="Calibri" panose="020F0502020204030204" pitchFamily="34" charset="0"/>
              <a:cs typeface="Calibri" panose="020F0502020204030204" pitchFamily="34" charset="0"/>
            </a:rPr>
            <a:t>Responsable</a:t>
          </a:r>
        </a:p>
      </dgm:t>
    </dgm:pt>
    <dgm:pt modelId="{C833CA11-098F-4264-9B6F-229B96A397B8}" type="parTrans" cxnId="{52ADFD10-D319-487B-AB24-F58EFE72807B}">
      <dgm:prSet/>
      <dgm:spPr/>
      <dgm:t>
        <a:bodyPr/>
        <a:lstStyle/>
        <a:p>
          <a:endParaRPr lang="es-ES" b="1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307EC875-F29A-437A-AE99-1A578D2D8E04}" type="sibTrans" cxnId="{52ADFD10-D319-487B-AB24-F58EFE72807B}">
      <dgm:prSet/>
      <dgm:spPr/>
      <dgm:t>
        <a:bodyPr/>
        <a:lstStyle/>
        <a:p>
          <a:endParaRPr lang="es-ES" b="1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8F7FE5CC-2AB5-7B4B-92D0-83592A59A73A}">
      <dgm:prSet phldrT="[Texto]"/>
      <dgm:spPr>
        <a:solidFill>
          <a:schemeClr val="accent2"/>
        </a:solidFill>
      </dgm:spPr>
      <dgm:t>
        <a:bodyPr/>
        <a:lstStyle/>
        <a:p>
          <a:r>
            <a:rPr lang="es-ES" b="1" dirty="0">
              <a:latin typeface="Calibri" panose="020F0502020204030204" pitchFamily="34" charset="0"/>
              <a:cs typeface="Calibri" panose="020F0502020204030204" pitchFamily="34" charset="0"/>
            </a:rPr>
            <a:t>Empático</a:t>
          </a:r>
        </a:p>
      </dgm:t>
    </dgm:pt>
    <dgm:pt modelId="{D3D3F7AC-0C0F-2C42-AE90-540FF0BB82D9}" type="parTrans" cxnId="{EFD214A4-77FA-AA49-BA69-C019A9975697}">
      <dgm:prSet/>
      <dgm:spPr/>
      <dgm:t>
        <a:bodyPr/>
        <a:lstStyle/>
        <a:p>
          <a:endParaRPr lang="es-ES" b="1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C4856124-3784-AF4F-B99D-CDD93F97846C}" type="sibTrans" cxnId="{EFD214A4-77FA-AA49-BA69-C019A9975697}">
      <dgm:prSet/>
      <dgm:spPr/>
      <dgm:t>
        <a:bodyPr/>
        <a:lstStyle/>
        <a:p>
          <a:endParaRPr lang="es-ES" b="1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BBD1D827-1320-E44E-9DB8-86F6A72FE9BA}">
      <dgm:prSet phldrT="[Texto]"/>
      <dgm:spPr>
        <a:solidFill>
          <a:schemeClr val="accent3"/>
        </a:solidFill>
      </dgm:spPr>
      <dgm:t>
        <a:bodyPr/>
        <a:lstStyle/>
        <a:p>
          <a:r>
            <a:rPr lang="es-ES" b="1" dirty="0">
              <a:latin typeface="Calibri" panose="020F0502020204030204" pitchFamily="34" charset="0"/>
              <a:cs typeface="Calibri" panose="020F0502020204030204" pitchFamily="34" charset="0"/>
            </a:rPr>
            <a:t>Conciliador</a:t>
          </a:r>
        </a:p>
      </dgm:t>
    </dgm:pt>
    <dgm:pt modelId="{8E75C098-65E9-5D42-9A01-C3EE3C23C361}" type="parTrans" cxnId="{1D986315-0C9D-CA47-87EB-337DC4616066}">
      <dgm:prSet/>
      <dgm:spPr/>
      <dgm:t>
        <a:bodyPr/>
        <a:lstStyle/>
        <a:p>
          <a:endParaRPr lang="es-ES" b="1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D1F82247-7ED2-B64E-B786-BC3C9D44DCAA}" type="sibTrans" cxnId="{1D986315-0C9D-CA47-87EB-337DC4616066}">
      <dgm:prSet/>
      <dgm:spPr/>
      <dgm:t>
        <a:bodyPr/>
        <a:lstStyle/>
        <a:p>
          <a:endParaRPr lang="es-ES" b="1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BE15CF40-5C5D-E24C-9264-D9BD7CAE382C}">
      <dgm:prSet phldrT="[Texto]"/>
      <dgm:spPr>
        <a:solidFill>
          <a:schemeClr val="accent6"/>
        </a:solidFill>
      </dgm:spPr>
      <dgm:t>
        <a:bodyPr/>
        <a:lstStyle/>
        <a:p>
          <a:r>
            <a:rPr lang="es-ES" b="1" dirty="0">
              <a:latin typeface="Calibri" panose="020F0502020204030204" pitchFamily="34" charset="0"/>
              <a:cs typeface="Calibri" panose="020F0502020204030204" pitchFamily="34" charset="0"/>
            </a:rPr>
            <a:t>Disciplinado</a:t>
          </a:r>
        </a:p>
      </dgm:t>
    </dgm:pt>
    <dgm:pt modelId="{8B3357F6-4862-8749-88FA-8A584CEA95F2}" type="parTrans" cxnId="{018966E9-50A7-194F-A68A-06FC69A23594}">
      <dgm:prSet/>
      <dgm:spPr/>
      <dgm:t>
        <a:bodyPr/>
        <a:lstStyle/>
        <a:p>
          <a:endParaRPr lang="es-ES" b="1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C604E1F2-194C-D345-A5B4-5EEC30E39779}" type="sibTrans" cxnId="{018966E9-50A7-194F-A68A-06FC69A23594}">
      <dgm:prSet/>
      <dgm:spPr/>
      <dgm:t>
        <a:bodyPr/>
        <a:lstStyle/>
        <a:p>
          <a:endParaRPr lang="es-ES" b="1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F92C2B0A-53B8-954C-9DF5-0311D84797D9}">
      <dgm:prSet phldrT="[Texto]"/>
      <dgm:spPr>
        <a:solidFill>
          <a:schemeClr val="tx1"/>
        </a:solidFill>
      </dgm:spPr>
      <dgm:t>
        <a:bodyPr/>
        <a:lstStyle/>
        <a:p>
          <a:r>
            <a:rPr lang="es-ES" b="1" dirty="0">
              <a:latin typeface="Calibri" panose="020F0502020204030204" pitchFamily="34" charset="0"/>
              <a:cs typeface="Calibri" panose="020F0502020204030204" pitchFamily="34" charset="0"/>
            </a:rPr>
            <a:t>Estructurado</a:t>
          </a:r>
        </a:p>
      </dgm:t>
    </dgm:pt>
    <dgm:pt modelId="{488C45F8-687A-6143-BD08-D8B66A9C41C3}" type="parTrans" cxnId="{4A3B2556-77E9-B54A-89E1-5DDFF4383AD2}">
      <dgm:prSet/>
      <dgm:spPr/>
      <dgm:t>
        <a:bodyPr/>
        <a:lstStyle/>
        <a:p>
          <a:endParaRPr lang="es-ES" b="1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D45F44EE-9CEC-F242-9E8A-D8BF809D12D7}" type="sibTrans" cxnId="{4A3B2556-77E9-B54A-89E1-5DDFF4383AD2}">
      <dgm:prSet/>
      <dgm:spPr/>
      <dgm:t>
        <a:bodyPr/>
        <a:lstStyle/>
        <a:p>
          <a:endParaRPr lang="es-ES" b="1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CFB16E97-BBC2-144A-A3E2-68DC0520516C}">
      <dgm:prSet phldrT="[Texto]"/>
      <dgm:spPr>
        <a:solidFill>
          <a:schemeClr val="tx2"/>
        </a:solidFill>
      </dgm:spPr>
      <dgm:t>
        <a:bodyPr/>
        <a:lstStyle/>
        <a:p>
          <a:r>
            <a:rPr lang="es-ES" b="1" dirty="0">
              <a:latin typeface="Calibri" panose="020F0502020204030204" pitchFamily="34" charset="0"/>
              <a:cs typeface="Calibri" panose="020F0502020204030204" pitchFamily="34" charset="0"/>
            </a:rPr>
            <a:t>Observador</a:t>
          </a:r>
        </a:p>
      </dgm:t>
    </dgm:pt>
    <dgm:pt modelId="{9C9FCE01-0043-0346-B900-99B6F5D4A9FA}" type="parTrans" cxnId="{08C1E096-D2C9-EA4B-AFBE-7627EEF59B15}">
      <dgm:prSet/>
      <dgm:spPr/>
      <dgm:t>
        <a:bodyPr/>
        <a:lstStyle/>
        <a:p>
          <a:endParaRPr lang="es-ES" b="1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45A78789-CB3B-6841-BFFF-F08BC19E828E}" type="sibTrans" cxnId="{08C1E096-D2C9-EA4B-AFBE-7627EEF59B15}">
      <dgm:prSet/>
      <dgm:spPr/>
      <dgm:t>
        <a:bodyPr/>
        <a:lstStyle/>
        <a:p>
          <a:endParaRPr lang="es-ES" b="1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91CA9949-6767-BE45-AE56-D97692FD2038}">
      <dgm:prSet phldrT="[Texto]"/>
      <dgm:spPr>
        <a:solidFill>
          <a:schemeClr val="bg1"/>
        </a:solidFill>
        <a:ln>
          <a:solidFill>
            <a:schemeClr val="bg1">
              <a:lumMod val="50000"/>
            </a:schemeClr>
          </a:solidFill>
        </a:ln>
      </dgm:spPr>
      <dgm:t>
        <a:bodyPr/>
        <a:lstStyle/>
        <a:p>
          <a:r>
            <a:rPr lang="es-ES" b="1" dirty="0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Influyente</a:t>
          </a:r>
        </a:p>
      </dgm:t>
    </dgm:pt>
    <dgm:pt modelId="{8241BD97-1E21-814B-A44E-FCA08556C973}" type="parTrans" cxnId="{46748C27-02FF-234C-B000-973F8A486CA8}">
      <dgm:prSet/>
      <dgm:spPr/>
      <dgm:t>
        <a:bodyPr/>
        <a:lstStyle/>
        <a:p>
          <a:endParaRPr lang="es-ES" b="1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2622500E-7E42-2349-8E0A-10EF4E5F633E}" type="sibTrans" cxnId="{46748C27-02FF-234C-B000-973F8A486CA8}">
      <dgm:prSet/>
      <dgm:spPr/>
      <dgm:t>
        <a:bodyPr/>
        <a:lstStyle/>
        <a:p>
          <a:endParaRPr lang="es-ES" b="1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DD4579EC-CA44-4E60-8712-692211F85388}" type="pres">
      <dgm:prSet presAssocID="{6AB31A74-09F6-49B2-85C0-78ADF3DE3053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s-CL"/>
        </a:p>
      </dgm:t>
    </dgm:pt>
    <dgm:pt modelId="{2C2DE704-DB59-4056-9D41-FF32F02D7E6A}" type="pres">
      <dgm:prSet presAssocID="{A1CEDD5B-B3E2-430B-8DA1-C11904062EA0}" presName="node" presStyleLbl="node1" presStyleIdx="0" presStyleCnt="10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s-CL"/>
        </a:p>
      </dgm:t>
    </dgm:pt>
    <dgm:pt modelId="{CF219E25-C970-4A43-9341-225333D1EA9D}" type="pres">
      <dgm:prSet presAssocID="{5D15E33F-B2A1-4ECE-A004-3598E4C59B9B}" presName="sibTrans" presStyleCnt="0"/>
      <dgm:spPr/>
    </dgm:pt>
    <dgm:pt modelId="{F05C1C36-C120-4689-B48D-89E68E7D018F}" type="pres">
      <dgm:prSet presAssocID="{92D91AA5-5D45-4C86-8E00-A7D1C5EB43A8}" presName="node" presStyleLbl="node1" presStyleIdx="1" presStyleCnt="10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s-CL"/>
        </a:p>
      </dgm:t>
    </dgm:pt>
    <dgm:pt modelId="{EF14D41D-7DA2-47B2-9018-FE9214CFC68C}" type="pres">
      <dgm:prSet presAssocID="{6D646FF2-23C5-4344-8ECE-2FE851594FF4}" presName="sibTrans" presStyleCnt="0"/>
      <dgm:spPr/>
    </dgm:pt>
    <dgm:pt modelId="{43B34A38-DF8E-466A-B18C-78247FADE265}" type="pres">
      <dgm:prSet presAssocID="{C158E6FB-D5C7-402F-9B9D-8C0F45D7709E}" presName="node" presStyleLbl="node1" presStyleIdx="2" presStyleCnt="10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s-CL"/>
        </a:p>
      </dgm:t>
    </dgm:pt>
    <dgm:pt modelId="{8AA796BA-16B8-46DA-9AD6-10F28C30C5A2}" type="pres">
      <dgm:prSet presAssocID="{D056D7FC-87FE-4A26-96FE-E7C8E56B8BEE}" presName="sibTrans" presStyleCnt="0"/>
      <dgm:spPr/>
    </dgm:pt>
    <dgm:pt modelId="{5EBDC045-EFF4-4177-A13E-544ABB097039}" type="pres">
      <dgm:prSet presAssocID="{6B505F03-D7F5-4988-8431-F4BFE70C856E}" presName="node" presStyleLbl="node1" presStyleIdx="3" presStyleCnt="10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s-CL"/>
        </a:p>
      </dgm:t>
    </dgm:pt>
    <dgm:pt modelId="{C898F83C-FDB8-4C4A-8C6B-2B12A5F0EAF6}" type="pres">
      <dgm:prSet presAssocID="{307EC875-F29A-437A-AE99-1A578D2D8E04}" presName="sibTrans" presStyleCnt="0"/>
      <dgm:spPr/>
    </dgm:pt>
    <dgm:pt modelId="{B993F424-B3B9-624E-8091-AEB1D006D72A}" type="pres">
      <dgm:prSet presAssocID="{8F7FE5CC-2AB5-7B4B-92D0-83592A59A73A}" presName="node" presStyleLbl="node1" presStyleIdx="4" presStyleCnt="10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s-CL"/>
        </a:p>
      </dgm:t>
    </dgm:pt>
    <dgm:pt modelId="{2D3F58AD-262D-8643-A8F9-F95CBF7D5541}" type="pres">
      <dgm:prSet presAssocID="{C4856124-3784-AF4F-B99D-CDD93F97846C}" presName="sibTrans" presStyleCnt="0"/>
      <dgm:spPr/>
    </dgm:pt>
    <dgm:pt modelId="{96256B91-3F93-0C46-94A6-8D86D02A370E}" type="pres">
      <dgm:prSet presAssocID="{BBD1D827-1320-E44E-9DB8-86F6A72FE9BA}" presName="node" presStyleLbl="node1" presStyleIdx="5" presStyleCnt="10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s-CL"/>
        </a:p>
      </dgm:t>
    </dgm:pt>
    <dgm:pt modelId="{F8FBA6F8-2D2D-8042-9E3B-528DC2426CD1}" type="pres">
      <dgm:prSet presAssocID="{D1F82247-7ED2-B64E-B786-BC3C9D44DCAA}" presName="sibTrans" presStyleCnt="0"/>
      <dgm:spPr/>
    </dgm:pt>
    <dgm:pt modelId="{9F22DB2F-55B3-DA42-8FB9-C85C25187CAC}" type="pres">
      <dgm:prSet presAssocID="{BE15CF40-5C5D-E24C-9264-D9BD7CAE382C}" presName="node" presStyleLbl="node1" presStyleIdx="6" presStyleCnt="10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s-CL"/>
        </a:p>
      </dgm:t>
    </dgm:pt>
    <dgm:pt modelId="{A73AF212-8DAE-1141-88E0-553665020B7A}" type="pres">
      <dgm:prSet presAssocID="{C604E1F2-194C-D345-A5B4-5EEC30E39779}" presName="sibTrans" presStyleCnt="0"/>
      <dgm:spPr/>
    </dgm:pt>
    <dgm:pt modelId="{719559EC-DE9D-5449-AB44-67DF377E7862}" type="pres">
      <dgm:prSet presAssocID="{F92C2B0A-53B8-954C-9DF5-0311D84797D9}" presName="node" presStyleLbl="node1" presStyleIdx="7" presStyleCnt="10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s-CL"/>
        </a:p>
      </dgm:t>
    </dgm:pt>
    <dgm:pt modelId="{E0661D9C-9927-B744-BD8C-4653D9EA7379}" type="pres">
      <dgm:prSet presAssocID="{D45F44EE-9CEC-F242-9E8A-D8BF809D12D7}" presName="sibTrans" presStyleCnt="0"/>
      <dgm:spPr/>
    </dgm:pt>
    <dgm:pt modelId="{A9A7E0ED-2264-8947-AE15-7B76921E070D}" type="pres">
      <dgm:prSet presAssocID="{CFB16E97-BBC2-144A-A3E2-68DC0520516C}" presName="node" presStyleLbl="node1" presStyleIdx="8" presStyleCnt="10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s-CL"/>
        </a:p>
      </dgm:t>
    </dgm:pt>
    <dgm:pt modelId="{AD6E14DC-78BF-1342-AF0E-C3C69137A654}" type="pres">
      <dgm:prSet presAssocID="{45A78789-CB3B-6841-BFFF-F08BC19E828E}" presName="sibTrans" presStyleCnt="0"/>
      <dgm:spPr/>
    </dgm:pt>
    <dgm:pt modelId="{6CB8990B-54C4-6F4B-9717-F155E07DBA00}" type="pres">
      <dgm:prSet presAssocID="{91CA9949-6767-BE45-AE56-D97692FD2038}" presName="node" presStyleLbl="node1" presStyleIdx="9" presStyleCnt="10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s-CL"/>
        </a:p>
      </dgm:t>
    </dgm:pt>
  </dgm:ptLst>
  <dgm:cxnLst>
    <dgm:cxn modelId="{1D986315-0C9D-CA47-87EB-337DC4616066}" srcId="{6AB31A74-09F6-49B2-85C0-78ADF3DE3053}" destId="{BBD1D827-1320-E44E-9DB8-86F6A72FE9BA}" srcOrd="5" destOrd="0" parTransId="{8E75C098-65E9-5D42-9A01-C3EE3C23C361}" sibTransId="{D1F82247-7ED2-B64E-B786-BC3C9D44DCAA}"/>
    <dgm:cxn modelId="{9AC8E583-DE2F-2C41-89E1-CC39EA81C08B}" type="presOf" srcId="{8F7FE5CC-2AB5-7B4B-92D0-83592A59A73A}" destId="{B993F424-B3B9-624E-8091-AEB1D006D72A}" srcOrd="0" destOrd="0" presId="urn:microsoft.com/office/officeart/2005/8/layout/default"/>
    <dgm:cxn modelId="{93257E62-018A-42E6-A6E1-B2674415E1DD}" srcId="{6AB31A74-09F6-49B2-85C0-78ADF3DE3053}" destId="{A1CEDD5B-B3E2-430B-8DA1-C11904062EA0}" srcOrd="0" destOrd="0" parTransId="{5A69A883-E5F9-4549-B98D-4AD3258DDFFB}" sibTransId="{5D15E33F-B2A1-4ECE-A004-3598E4C59B9B}"/>
    <dgm:cxn modelId="{6FFD4B31-54ED-EE4C-8446-B5D3BEFE2981}" type="presOf" srcId="{F92C2B0A-53B8-954C-9DF5-0311D84797D9}" destId="{719559EC-DE9D-5449-AB44-67DF377E7862}" srcOrd="0" destOrd="0" presId="urn:microsoft.com/office/officeart/2005/8/layout/default"/>
    <dgm:cxn modelId="{E2310314-C048-4407-985B-1829E251789F}" type="presOf" srcId="{C158E6FB-D5C7-402F-9B9D-8C0F45D7709E}" destId="{43B34A38-DF8E-466A-B18C-78247FADE265}" srcOrd="0" destOrd="0" presId="urn:microsoft.com/office/officeart/2005/8/layout/default"/>
    <dgm:cxn modelId="{EFD214A4-77FA-AA49-BA69-C019A9975697}" srcId="{6AB31A74-09F6-49B2-85C0-78ADF3DE3053}" destId="{8F7FE5CC-2AB5-7B4B-92D0-83592A59A73A}" srcOrd="4" destOrd="0" parTransId="{D3D3F7AC-0C0F-2C42-AE90-540FF0BB82D9}" sibTransId="{C4856124-3784-AF4F-B99D-CDD93F97846C}"/>
    <dgm:cxn modelId="{78430472-44E6-4991-AD48-BD420A198C39}" srcId="{6AB31A74-09F6-49B2-85C0-78ADF3DE3053}" destId="{92D91AA5-5D45-4C86-8E00-A7D1C5EB43A8}" srcOrd="1" destOrd="0" parTransId="{B66F163E-F8D8-4FA9-84CE-1402C73162F2}" sibTransId="{6D646FF2-23C5-4344-8ECE-2FE851594FF4}"/>
    <dgm:cxn modelId="{302FA457-63D8-4420-8D62-166A0779FF3F}" type="presOf" srcId="{6B505F03-D7F5-4988-8431-F4BFE70C856E}" destId="{5EBDC045-EFF4-4177-A13E-544ABB097039}" srcOrd="0" destOrd="0" presId="urn:microsoft.com/office/officeart/2005/8/layout/default"/>
    <dgm:cxn modelId="{7A631916-28D4-1549-9D51-CEF2B10D7472}" type="presOf" srcId="{91CA9949-6767-BE45-AE56-D97692FD2038}" destId="{6CB8990B-54C4-6F4B-9717-F155E07DBA00}" srcOrd="0" destOrd="0" presId="urn:microsoft.com/office/officeart/2005/8/layout/default"/>
    <dgm:cxn modelId="{46748C27-02FF-234C-B000-973F8A486CA8}" srcId="{6AB31A74-09F6-49B2-85C0-78ADF3DE3053}" destId="{91CA9949-6767-BE45-AE56-D97692FD2038}" srcOrd="9" destOrd="0" parTransId="{8241BD97-1E21-814B-A44E-FCA08556C973}" sibTransId="{2622500E-7E42-2349-8E0A-10EF4E5F633E}"/>
    <dgm:cxn modelId="{2532B4F1-FF4E-6D41-9AC5-C9E24380DC1F}" type="presOf" srcId="{BE15CF40-5C5D-E24C-9264-D9BD7CAE382C}" destId="{9F22DB2F-55B3-DA42-8FB9-C85C25187CAC}" srcOrd="0" destOrd="0" presId="urn:microsoft.com/office/officeart/2005/8/layout/default"/>
    <dgm:cxn modelId="{8850932D-271F-4D6B-8B0C-C045A59A010F}" type="presOf" srcId="{A1CEDD5B-B3E2-430B-8DA1-C11904062EA0}" destId="{2C2DE704-DB59-4056-9D41-FF32F02D7E6A}" srcOrd="0" destOrd="0" presId="urn:microsoft.com/office/officeart/2005/8/layout/default"/>
    <dgm:cxn modelId="{865CEBD8-E0D9-47A7-8891-5090F9A30440}" srcId="{6AB31A74-09F6-49B2-85C0-78ADF3DE3053}" destId="{C158E6FB-D5C7-402F-9B9D-8C0F45D7709E}" srcOrd="2" destOrd="0" parTransId="{F09E149A-3183-44EA-8B93-6208E3CA4B47}" sibTransId="{D056D7FC-87FE-4A26-96FE-E7C8E56B8BEE}"/>
    <dgm:cxn modelId="{4A3B2556-77E9-B54A-89E1-5DDFF4383AD2}" srcId="{6AB31A74-09F6-49B2-85C0-78ADF3DE3053}" destId="{F92C2B0A-53B8-954C-9DF5-0311D84797D9}" srcOrd="7" destOrd="0" parTransId="{488C45F8-687A-6143-BD08-D8B66A9C41C3}" sibTransId="{D45F44EE-9CEC-F242-9E8A-D8BF809D12D7}"/>
    <dgm:cxn modelId="{018966E9-50A7-194F-A68A-06FC69A23594}" srcId="{6AB31A74-09F6-49B2-85C0-78ADF3DE3053}" destId="{BE15CF40-5C5D-E24C-9264-D9BD7CAE382C}" srcOrd="6" destOrd="0" parTransId="{8B3357F6-4862-8749-88FA-8A584CEA95F2}" sibTransId="{C604E1F2-194C-D345-A5B4-5EEC30E39779}"/>
    <dgm:cxn modelId="{08C1E096-D2C9-EA4B-AFBE-7627EEF59B15}" srcId="{6AB31A74-09F6-49B2-85C0-78ADF3DE3053}" destId="{CFB16E97-BBC2-144A-A3E2-68DC0520516C}" srcOrd="8" destOrd="0" parTransId="{9C9FCE01-0043-0346-B900-99B6F5D4A9FA}" sibTransId="{45A78789-CB3B-6841-BFFF-F08BC19E828E}"/>
    <dgm:cxn modelId="{7431704A-9400-2945-B14A-51CFB342BDC2}" type="presOf" srcId="{BBD1D827-1320-E44E-9DB8-86F6A72FE9BA}" destId="{96256B91-3F93-0C46-94A6-8D86D02A370E}" srcOrd="0" destOrd="0" presId="urn:microsoft.com/office/officeart/2005/8/layout/default"/>
    <dgm:cxn modelId="{86024588-7520-4F5A-B1F8-06C0D1BF55B2}" type="presOf" srcId="{6AB31A74-09F6-49B2-85C0-78ADF3DE3053}" destId="{DD4579EC-CA44-4E60-8712-692211F85388}" srcOrd="0" destOrd="0" presId="urn:microsoft.com/office/officeart/2005/8/layout/default"/>
    <dgm:cxn modelId="{52ADFD10-D319-487B-AB24-F58EFE72807B}" srcId="{6AB31A74-09F6-49B2-85C0-78ADF3DE3053}" destId="{6B505F03-D7F5-4988-8431-F4BFE70C856E}" srcOrd="3" destOrd="0" parTransId="{C833CA11-098F-4264-9B6F-229B96A397B8}" sibTransId="{307EC875-F29A-437A-AE99-1A578D2D8E04}"/>
    <dgm:cxn modelId="{A18A3D65-7EF5-FC42-BC96-0684D0D853BE}" type="presOf" srcId="{CFB16E97-BBC2-144A-A3E2-68DC0520516C}" destId="{A9A7E0ED-2264-8947-AE15-7B76921E070D}" srcOrd="0" destOrd="0" presId="urn:microsoft.com/office/officeart/2005/8/layout/default"/>
    <dgm:cxn modelId="{1367249F-2682-4C20-82DB-A0C298C4C294}" type="presOf" srcId="{92D91AA5-5D45-4C86-8E00-A7D1C5EB43A8}" destId="{F05C1C36-C120-4689-B48D-89E68E7D018F}" srcOrd="0" destOrd="0" presId="urn:microsoft.com/office/officeart/2005/8/layout/default"/>
    <dgm:cxn modelId="{51E5C2CE-1890-43CA-B684-7F182930E19E}" type="presParOf" srcId="{DD4579EC-CA44-4E60-8712-692211F85388}" destId="{2C2DE704-DB59-4056-9D41-FF32F02D7E6A}" srcOrd="0" destOrd="0" presId="urn:microsoft.com/office/officeart/2005/8/layout/default"/>
    <dgm:cxn modelId="{736642B9-89B8-4B40-A1B2-3DA0DBDEF7D8}" type="presParOf" srcId="{DD4579EC-CA44-4E60-8712-692211F85388}" destId="{CF219E25-C970-4A43-9341-225333D1EA9D}" srcOrd="1" destOrd="0" presId="urn:microsoft.com/office/officeart/2005/8/layout/default"/>
    <dgm:cxn modelId="{660C0A69-43AF-4A54-94B3-8868BB282D42}" type="presParOf" srcId="{DD4579EC-CA44-4E60-8712-692211F85388}" destId="{F05C1C36-C120-4689-B48D-89E68E7D018F}" srcOrd="2" destOrd="0" presId="urn:microsoft.com/office/officeart/2005/8/layout/default"/>
    <dgm:cxn modelId="{E208D4CB-B03B-4462-9D4B-3675FC526B02}" type="presParOf" srcId="{DD4579EC-CA44-4E60-8712-692211F85388}" destId="{EF14D41D-7DA2-47B2-9018-FE9214CFC68C}" srcOrd="3" destOrd="0" presId="urn:microsoft.com/office/officeart/2005/8/layout/default"/>
    <dgm:cxn modelId="{2DDC38EC-1774-46CD-B367-7CEFA728AB41}" type="presParOf" srcId="{DD4579EC-CA44-4E60-8712-692211F85388}" destId="{43B34A38-DF8E-466A-B18C-78247FADE265}" srcOrd="4" destOrd="0" presId="urn:microsoft.com/office/officeart/2005/8/layout/default"/>
    <dgm:cxn modelId="{3998CA18-9B42-4DC8-9EEA-7130332B2EA7}" type="presParOf" srcId="{DD4579EC-CA44-4E60-8712-692211F85388}" destId="{8AA796BA-16B8-46DA-9AD6-10F28C30C5A2}" srcOrd="5" destOrd="0" presId="urn:microsoft.com/office/officeart/2005/8/layout/default"/>
    <dgm:cxn modelId="{F8614561-0A0B-4771-9743-98D7973C5BEC}" type="presParOf" srcId="{DD4579EC-CA44-4E60-8712-692211F85388}" destId="{5EBDC045-EFF4-4177-A13E-544ABB097039}" srcOrd="6" destOrd="0" presId="urn:microsoft.com/office/officeart/2005/8/layout/default"/>
    <dgm:cxn modelId="{69D39FAD-2D4A-D948-95FF-A9A0A8C346C7}" type="presParOf" srcId="{DD4579EC-CA44-4E60-8712-692211F85388}" destId="{C898F83C-FDB8-4C4A-8C6B-2B12A5F0EAF6}" srcOrd="7" destOrd="0" presId="urn:microsoft.com/office/officeart/2005/8/layout/default"/>
    <dgm:cxn modelId="{F3F471D5-101A-9C47-BA90-0B1A48E2A832}" type="presParOf" srcId="{DD4579EC-CA44-4E60-8712-692211F85388}" destId="{B993F424-B3B9-624E-8091-AEB1D006D72A}" srcOrd="8" destOrd="0" presId="urn:microsoft.com/office/officeart/2005/8/layout/default"/>
    <dgm:cxn modelId="{48ABD6F1-EB55-C647-9A0A-7BD7332CEC84}" type="presParOf" srcId="{DD4579EC-CA44-4E60-8712-692211F85388}" destId="{2D3F58AD-262D-8643-A8F9-F95CBF7D5541}" srcOrd="9" destOrd="0" presId="urn:microsoft.com/office/officeart/2005/8/layout/default"/>
    <dgm:cxn modelId="{25D2779D-DB9F-1940-A186-31A8BBA6268E}" type="presParOf" srcId="{DD4579EC-CA44-4E60-8712-692211F85388}" destId="{96256B91-3F93-0C46-94A6-8D86D02A370E}" srcOrd="10" destOrd="0" presId="urn:microsoft.com/office/officeart/2005/8/layout/default"/>
    <dgm:cxn modelId="{E288A991-28AF-F840-B0EF-21023A4E8EE2}" type="presParOf" srcId="{DD4579EC-CA44-4E60-8712-692211F85388}" destId="{F8FBA6F8-2D2D-8042-9E3B-528DC2426CD1}" srcOrd="11" destOrd="0" presId="urn:microsoft.com/office/officeart/2005/8/layout/default"/>
    <dgm:cxn modelId="{8888CAD3-DDCB-0149-BCD9-92F70E3E15FD}" type="presParOf" srcId="{DD4579EC-CA44-4E60-8712-692211F85388}" destId="{9F22DB2F-55B3-DA42-8FB9-C85C25187CAC}" srcOrd="12" destOrd="0" presId="urn:microsoft.com/office/officeart/2005/8/layout/default"/>
    <dgm:cxn modelId="{6CA90B3E-B230-744D-847F-3F573B936FEF}" type="presParOf" srcId="{DD4579EC-CA44-4E60-8712-692211F85388}" destId="{A73AF212-8DAE-1141-88E0-553665020B7A}" srcOrd="13" destOrd="0" presId="urn:microsoft.com/office/officeart/2005/8/layout/default"/>
    <dgm:cxn modelId="{D776EB93-83D9-C549-BDED-FAF2DD2A0E9F}" type="presParOf" srcId="{DD4579EC-CA44-4E60-8712-692211F85388}" destId="{719559EC-DE9D-5449-AB44-67DF377E7862}" srcOrd="14" destOrd="0" presId="urn:microsoft.com/office/officeart/2005/8/layout/default"/>
    <dgm:cxn modelId="{794ECD73-7211-1F49-8300-721E3AF2343D}" type="presParOf" srcId="{DD4579EC-CA44-4E60-8712-692211F85388}" destId="{E0661D9C-9927-B744-BD8C-4653D9EA7379}" srcOrd="15" destOrd="0" presId="urn:microsoft.com/office/officeart/2005/8/layout/default"/>
    <dgm:cxn modelId="{2A7E2BCF-FC40-7340-9181-900680245F47}" type="presParOf" srcId="{DD4579EC-CA44-4E60-8712-692211F85388}" destId="{A9A7E0ED-2264-8947-AE15-7B76921E070D}" srcOrd="16" destOrd="0" presId="urn:microsoft.com/office/officeart/2005/8/layout/default"/>
    <dgm:cxn modelId="{3D32F850-0DC9-4C49-B850-E52197E1861E}" type="presParOf" srcId="{DD4579EC-CA44-4E60-8712-692211F85388}" destId="{AD6E14DC-78BF-1342-AF0E-C3C69137A654}" srcOrd="17" destOrd="0" presId="urn:microsoft.com/office/officeart/2005/8/layout/default"/>
    <dgm:cxn modelId="{197C4F55-FF6D-0047-BF27-70AD7BE92158}" type="presParOf" srcId="{DD4579EC-CA44-4E60-8712-692211F85388}" destId="{6CB8990B-54C4-6F4B-9717-F155E07DBA00}" srcOrd="1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AB31A74-09F6-49B2-85C0-78ADF3DE3053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s-ES"/>
        </a:p>
      </dgm:t>
    </dgm:pt>
    <dgm:pt modelId="{A1CEDD5B-B3E2-430B-8DA1-C11904062EA0}">
      <dgm:prSet phldrT="[Texto]"/>
      <dgm:spPr>
        <a:solidFill>
          <a:schemeClr val="accent1"/>
        </a:solidFill>
      </dgm:spPr>
      <dgm:t>
        <a:bodyPr/>
        <a:lstStyle/>
        <a:p>
          <a:r>
            <a:rPr lang="es-ES" b="1">
              <a:latin typeface="Calibri" panose="020F0502020204030204" pitchFamily="34" charset="0"/>
              <a:cs typeface="Calibri" panose="020F0502020204030204" pitchFamily="34" charset="0"/>
            </a:rPr>
            <a:t>Proactivo</a:t>
          </a:r>
          <a:endParaRPr lang="es-ES" b="1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5A69A883-E5F9-4549-B98D-4AD3258DDFFB}" type="parTrans" cxnId="{93257E62-018A-42E6-A6E1-B2674415E1DD}">
      <dgm:prSet/>
      <dgm:spPr/>
      <dgm:t>
        <a:bodyPr/>
        <a:lstStyle/>
        <a:p>
          <a:endParaRPr lang="es-ES" b="1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5D15E33F-B2A1-4ECE-A004-3598E4C59B9B}" type="sibTrans" cxnId="{93257E62-018A-42E6-A6E1-B2674415E1DD}">
      <dgm:prSet/>
      <dgm:spPr/>
      <dgm:t>
        <a:bodyPr/>
        <a:lstStyle/>
        <a:p>
          <a:endParaRPr lang="es-ES" b="1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FC79D4FC-7DDC-1948-8120-DE2C65BC263D}">
      <dgm:prSet phldrT="[Texto]"/>
      <dgm:spPr/>
      <dgm:t>
        <a:bodyPr/>
        <a:lstStyle/>
        <a:p>
          <a:r>
            <a:rPr lang="es-ES" b="1" dirty="0">
              <a:latin typeface="Calibri" panose="020F0502020204030204" pitchFamily="34" charset="0"/>
              <a:cs typeface="Calibri" panose="020F0502020204030204" pitchFamily="34" charset="0"/>
            </a:rPr>
            <a:t>Responsable</a:t>
          </a:r>
        </a:p>
      </dgm:t>
    </dgm:pt>
    <dgm:pt modelId="{AEA66509-F2DF-F04B-813E-631571D507FF}" type="parTrans" cxnId="{8E0E9BB4-7314-5240-8A68-1188FF70A939}">
      <dgm:prSet/>
      <dgm:spPr/>
      <dgm:t>
        <a:bodyPr/>
        <a:lstStyle/>
        <a:p>
          <a:endParaRPr lang="es-ES" b="1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62D6EC0B-5C8B-D145-A217-3D8DD6E8A9A6}" type="sibTrans" cxnId="{8E0E9BB4-7314-5240-8A68-1188FF70A939}">
      <dgm:prSet/>
      <dgm:spPr/>
      <dgm:t>
        <a:bodyPr/>
        <a:lstStyle/>
        <a:p>
          <a:endParaRPr lang="es-ES" b="1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8077CDE2-BFD3-2B4B-9657-9F883C11EDF6}">
      <dgm:prSet phldrT="[Texto]"/>
      <dgm:spPr>
        <a:solidFill>
          <a:schemeClr val="accent2"/>
        </a:solidFill>
      </dgm:spPr>
      <dgm:t>
        <a:bodyPr/>
        <a:lstStyle/>
        <a:p>
          <a:r>
            <a:rPr lang="es-ES" b="1" dirty="0">
              <a:latin typeface="Calibri" panose="020F0502020204030204" pitchFamily="34" charset="0"/>
              <a:cs typeface="Calibri" panose="020F0502020204030204" pitchFamily="34" charset="0"/>
            </a:rPr>
            <a:t>Empático</a:t>
          </a:r>
        </a:p>
      </dgm:t>
    </dgm:pt>
    <dgm:pt modelId="{A8AF19B2-4516-7B48-ADBF-AFD782D32020}" type="parTrans" cxnId="{284B2FBB-D62C-624B-9627-D31D911E8A6E}">
      <dgm:prSet/>
      <dgm:spPr/>
      <dgm:t>
        <a:bodyPr/>
        <a:lstStyle/>
        <a:p>
          <a:endParaRPr lang="es-ES" b="1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FB43B2D7-C058-5E4E-A765-CDA46AA88AC8}" type="sibTrans" cxnId="{284B2FBB-D62C-624B-9627-D31D911E8A6E}">
      <dgm:prSet/>
      <dgm:spPr/>
      <dgm:t>
        <a:bodyPr/>
        <a:lstStyle/>
        <a:p>
          <a:endParaRPr lang="es-ES" b="1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72DDA7B0-FFF7-414B-BF3C-B407A51F6A7C}">
      <dgm:prSet phldrT="[Texto]"/>
      <dgm:spPr>
        <a:solidFill>
          <a:schemeClr val="tx2"/>
        </a:solidFill>
      </dgm:spPr>
      <dgm:t>
        <a:bodyPr/>
        <a:lstStyle/>
        <a:p>
          <a:r>
            <a:rPr lang="es-ES" b="1" dirty="0">
              <a:latin typeface="Calibri" panose="020F0502020204030204" pitchFamily="34" charset="0"/>
              <a:cs typeface="Calibri" panose="020F0502020204030204" pitchFamily="34" charset="0"/>
            </a:rPr>
            <a:t>Observador</a:t>
          </a:r>
        </a:p>
      </dgm:t>
    </dgm:pt>
    <dgm:pt modelId="{5C90493E-EA37-CA4D-A1EB-4750886B3336}" type="parTrans" cxnId="{FB14FB4F-30FC-6641-8CA4-DE10CA6729D0}">
      <dgm:prSet/>
      <dgm:spPr/>
      <dgm:t>
        <a:bodyPr/>
        <a:lstStyle/>
        <a:p>
          <a:endParaRPr lang="es-ES" b="1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D813C2FF-8C35-184E-A5C5-27C2BD0B7A53}" type="sibTrans" cxnId="{FB14FB4F-30FC-6641-8CA4-DE10CA6729D0}">
      <dgm:prSet/>
      <dgm:spPr/>
      <dgm:t>
        <a:bodyPr/>
        <a:lstStyle/>
        <a:p>
          <a:endParaRPr lang="es-ES" b="1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7A296154-6436-CD43-8A2F-470AF9684EC5}">
      <dgm:prSet phldrT="[Texto]"/>
      <dgm:spPr>
        <a:solidFill>
          <a:schemeClr val="accent6"/>
        </a:solidFill>
        <a:ln>
          <a:noFill/>
        </a:ln>
      </dgm:spPr>
      <dgm:t>
        <a:bodyPr/>
        <a:lstStyle/>
        <a:p>
          <a:r>
            <a:rPr lang="es-ES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rPr>
            <a:t>Perseverante</a:t>
          </a:r>
        </a:p>
      </dgm:t>
    </dgm:pt>
    <dgm:pt modelId="{A605DD71-A509-7243-B82D-04C5CB9709D4}" type="parTrans" cxnId="{F19E2E25-72B1-DF4A-827F-1E0904560054}">
      <dgm:prSet/>
      <dgm:spPr/>
      <dgm:t>
        <a:bodyPr/>
        <a:lstStyle/>
        <a:p>
          <a:endParaRPr lang="es-ES" b="1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244FEC0C-8312-E546-887E-B5BAC609936E}" type="sibTrans" cxnId="{F19E2E25-72B1-DF4A-827F-1E0904560054}">
      <dgm:prSet/>
      <dgm:spPr/>
      <dgm:t>
        <a:bodyPr/>
        <a:lstStyle/>
        <a:p>
          <a:endParaRPr lang="es-ES" b="1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E35D92C6-7C6A-B043-9787-BB392B415B1D}">
      <dgm:prSet phldrT="[Texto]"/>
      <dgm:spPr>
        <a:solidFill>
          <a:schemeClr val="bg1"/>
        </a:solidFill>
        <a:ln>
          <a:solidFill>
            <a:schemeClr val="bg1">
              <a:lumMod val="50000"/>
            </a:schemeClr>
          </a:solidFill>
        </a:ln>
      </dgm:spPr>
      <dgm:t>
        <a:bodyPr/>
        <a:lstStyle/>
        <a:p>
          <a:r>
            <a:rPr lang="es-ES" b="1" dirty="0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Dominio de la abstracción</a:t>
          </a:r>
        </a:p>
      </dgm:t>
    </dgm:pt>
    <dgm:pt modelId="{3A341539-074E-2246-9B91-16FF8F9A96C3}" type="parTrans" cxnId="{AA8A19DE-EA7E-3947-BDA8-1406FDB6E384}">
      <dgm:prSet/>
      <dgm:spPr/>
      <dgm:t>
        <a:bodyPr/>
        <a:lstStyle/>
        <a:p>
          <a:endParaRPr lang="es-ES" b="1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F9FEBE43-D3EC-7E41-8AF0-B3BDF9A96567}" type="sibTrans" cxnId="{AA8A19DE-EA7E-3947-BDA8-1406FDB6E384}">
      <dgm:prSet/>
      <dgm:spPr/>
      <dgm:t>
        <a:bodyPr/>
        <a:lstStyle/>
        <a:p>
          <a:endParaRPr lang="es-ES" b="1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2C584FCA-96AA-4B44-9DAA-0EF868A03263}">
      <dgm:prSet phldrT="[Texto]"/>
      <dgm:spPr>
        <a:solidFill>
          <a:schemeClr val="tx1"/>
        </a:solidFill>
      </dgm:spPr>
      <dgm:t>
        <a:bodyPr/>
        <a:lstStyle/>
        <a:p>
          <a:r>
            <a:rPr lang="es-ES" b="1" dirty="0">
              <a:latin typeface="Calibri" panose="020F0502020204030204" pitchFamily="34" charset="0"/>
              <a:cs typeface="Calibri" panose="020F0502020204030204" pitchFamily="34" charset="0"/>
            </a:rPr>
            <a:t>Creativo</a:t>
          </a:r>
        </a:p>
      </dgm:t>
    </dgm:pt>
    <dgm:pt modelId="{07960C95-5F71-334E-9CAC-70A5AFBC7FB6}" type="parTrans" cxnId="{8E67EE45-0560-994B-939A-CD79CD48F09E}">
      <dgm:prSet/>
      <dgm:spPr/>
      <dgm:t>
        <a:bodyPr/>
        <a:lstStyle/>
        <a:p>
          <a:endParaRPr lang="es-ES" b="1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A684AD38-435C-FC4E-B0C9-4DEC058BF8EC}" type="sibTrans" cxnId="{8E67EE45-0560-994B-939A-CD79CD48F09E}">
      <dgm:prSet/>
      <dgm:spPr/>
      <dgm:t>
        <a:bodyPr/>
        <a:lstStyle/>
        <a:p>
          <a:endParaRPr lang="es-ES" b="1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00090580-5BC9-FA4C-9596-2E455537AA56}">
      <dgm:prSet phldrT="[Texto]"/>
      <dgm:spPr/>
      <dgm:t>
        <a:bodyPr/>
        <a:lstStyle/>
        <a:p>
          <a:r>
            <a:rPr lang="es-ES" b="1" dirty="0">
              <a:latin typeface="Calibri" panose="020F0502020204030204" pitchFamily="34" charset="0"/>
              <a:cs typeface="Calibri" panose="020F0502020204030204" pitchFamily="34" charset="0"/>
            </a:rPr>
            <a:t>Imaginativo</a:t>
          </a:r>
        </a:p>
      </dgm:t>
    </dgm:pt>
    <dgm:pt modelId="{296E9D68-C170-DC4F-B40D-061E026CFB22}" type="parTrans" cxnId="{3A7CAFD6-2379-F64D-8BFA-166F06610502}">
      <dgm:prSet/>
      <dgm:spPr/>
      <dgm:t>
        <a:bodyPr/>
        <a:lstStyle/>
        <a:p>
          <a:endParaRPr lang="es-ES" b="1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9585C91A-46D3-804C-999A-C97CF17A42EC}" type="sibTrans" cxnId="{3A7CAFD6-2379-F64D-8BFA-166F06610502}">
      <dgm:prSet/>
      <dgm:spPr/>
      <dgm:t>
        <a:bodyPr/>
        <a:lstStyle/>
        <a:p>
          <a:endParaRPr lang="es-ES" b="1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6AA519F9-2B0E-1547-82BC-802D9B699B59}">
      <dgm:prSet phldrT="[Texto]"/>
      <dgm:spPr/>
      <dgm:t>
        <a:bodyPr/>
        <a:lstStyle/>
        <a:p>
          <a:r>
            <a:rPr lang="es-ES" b="1" dirty="0">
              <a:latin typeface="Calibri" panose="020F0502020204030204" pitchFamily="34" charset="0"/>
              <a:cs typeface="Calibri" panose="020F0502020204030204" pitchFamily="34" charset="0"/>
            </a:rPr>
            <a:t>Investigador</a:t>
          </a:r>
        </a:p>
      </dgm:t>
    </dgm:pt>
    <dgm:pt modelId="{18D118F1-1F92-2B47-AEA4-2942C4A06807}" type="parTrans" cxnId="{8E03E211-D21C-EC46-9DA5-10ECCC9F9BF0}">
      <dgm:prSet/>
      <dgm:spPr/>
      <dgm:t>
        <a:bodyPr/>
        <a:lstStyle/>
        <a:p>
          <a:endParaRPr lang="es-ES" b="1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FD718B78-0A82-0B42-94E2-2712FB8AF1CA}" type="sibTrans" cxnId="{8E03E211-D21C-EC46-9DA5-10ECCC9F9BF0}">
      <dgm:prSet/>
      <dgm:spPr/>
      <dgm:t>
        <a:bodyPr/>
        <a:lstStyle/>
        <a:p>
          <a:endParaRPr lang="es-ES" b="1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29DF9E10-491E-EE4E-AC93-8E8087E40A63}">
      <dgm:prSet phldrT="[Texto]"/>
      <dgm:spPr>
        <a:solidFill>
          <a:schemeClr val="bg2"/>
        </a:solidFill>
      </dgm:spPr>
      <dgm:t>
        <a:bodyPr/>
        <a:lstStyle/>
        <a:p>
          <a:r>
            <a:rPr lang="es-ES" b="1" dirty="0">
              <a:latin typeface="Calibri" panose="020F0502020204030204" pitchFamily="34" charset="0"/>
              <a:cs typeface="Calibri" panose="020F0502020204030204" pitchFamily="34" charset="0"/>
            </a:rPr>
            <a:t>Original</a:t>
          </a:r>
        </a:p>
      </dgm:t>
    </dgm:pt>
    <dgm:pt modelId="{13D4536D-DE47-0E49-92B2-D163E8C11D1C}" type="parTrans" cxnId="{0FB204B0-FAF6-CD4B-BEF8-C76C2AFD3174}">
      <dgm:prSet/>
      <dgm:spPr/>
      <dgm:t>
        <a:bodyPr/>
        <a:lstStyle/>
        <a:p>
          <a:endParaRPr lang="es-ES" b="1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24268B84-E8A7-624C-804A-98E165B85A8C}" type="sibTrans" cxnId="{0FB204B0-FAF6-CD4B-BEF8-C76C2AFD3174}">
      <dgm:prSet/>
      <dgm:spPr/>
      <dgm:t>
        <a:bodyPr/>
        <a:lstStyle/>
        <a:p>
          <a:endParaRPr lang="es-ES" b="1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DD4579EC-CA44-4E60-8712-692211F85388}" type="pres">
      <dgm:prSet presAssocID="{6AB31A74-09F6-49B2-85C0-78ADF3DE3053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s-CL"/>
        </a:p>
      </dgm:t>
    </dgm:pt>
    <dgm:pt modelId="{2C2DE704-DB59-4056-9D41-FF32F02D7E6A}" type="pres">
      <dgm:prSet presAssocID="{A1CEDD5B-B3E2-430B-8DA1-C11904062EA0}" presName="node" presStyleLbl="node1" presStyleIdx="0" presStyleCnt="10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s-CL"/>
        </a:p>
      </dgm:t>
    </dgm:pt>
    <dgm:pt modelId="{CF219E25-C970-4A43-9341-225333D1EA9D}" type="pres">
      <dgm:prSet presAssocID="{5D15E33F-B2A1-4ECE-A004-3598E4C59B9B}" presName="sibTrans" presStyleCnt="0"/>
      <dgm:spPr/>
    </dgm:pt>
    <dgm:pt modelId="{62C1EBF0-CB16-B548-AD03-EFC1F1078074}" type="pres">
      <dgm:prSet presAssocID="{FC79D4FC-7DDC-1948-8120-DE2C65BC263D}" presName="node" presStyleLbl="node1" presStyleIdx="1" presStyleCnt="10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s-CL"/>
        </a:p>
      </dgm:t>
    </dgm:pt>
    <dgm:pt modelId="{4A2674B3-3456-3D46-93B9-4C8BB7AAB317}" type="pres">
      <dgm:prSet presAssocID="{62D6EC0B-5C8B-D145-A217-3D8DD6E8A9A6}" presName="sibTrans" presStyleCnt="0"/>
      <dgm:spPr/>
    </dgm:pt>
    <dgm:pt modelId="{E7FAA266-A049-D048-A3E9-0F8E8159F317}" type="pres">
      <dgm:prSet presAssocID="{8077CDE2-BFD3-2B4B-9657-9F883C11EDF6}" presName="node" presStyleLbl="node1" presStyleIdx="2" presStyleCnt="10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s-CL"/>
        </a:p>
      </dgm:t>
    </dgm:pt>
    <dgm:pt modelId="{9ABA76D4-D8B5-F443-93BE-AC03DD21268F}" type="pres">
      <dgm:prSet presAssocID="{FB43B2D7-C058-5E4E-A765-CDA46AA88AC8}" presName="sibTrans" presStyleCnt="0"/>
      <dgm:spPr/>
    </dgm:pt>
    <dgm:pt modelId="{A9FED752-FBB7-F849-9A8E-734B588C38B7}" type="pres">
      <dgm:prSet presAssocID="{72DDA7B0-FFF7-414B-BF3C-B407A51F6A7C}" presName="node" presStyleLbl="node1" presStyleIdx="3" presStyleCnt="10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s-CL"/>
        </a:p>
      </dgm:t>
    </dgm:pt>
    <dgm:pt modelId="{D5B2144B-3924-0346-A1AD-20787880E808}" type="pres">
      <dgm:prSet presAssocID="{D813C2FF-8C35-184E-A5C5-27C2BD0B7A53}" presName="sibTrans" presStyleCnt="0"/>
      <dgm:spPr/>
    </dgm:pt>
    <dgm:pt modelId="{9D077165-B6F1-ED47-8DA3-A8608F2B2D40}" type="pres">
      <dgm:prSet presAssocID="{7A296154-6436-CD43-8A2F-470AF9684EC5}" presName="node" presStyleLbl="node1" presStyleIdx="4" presStyleCnt="10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s-CL"/>
        </a:p>
      </dgm:t>
    </dgm:pt>
    <dgm:pt modelId="{7C4400A5-43FC-CD47-BE25-BF4E3CF1069D}" type="pres">
      <dgm:prSet presAssocID="{244FEC0C-8312-E546-887E-B5BAC609936E}" presName="sibTrans" presStyleCnt="0"/>
      <dgm:spPr/>
    </dgm:pt>
    <dgm:pt modelId="{F3C63479-0041-5F48-BAEB-901B4F1C75D0}" type="pres">
      <dgm:prSet presAssocID="{E35D92C6-7C6A-B043-9787-BB392B415B1D}" presName="node" presStyleLbl="node1" presStyleIdx="5" presStyleCnt="10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s-CL"/>
        </a:p>
      </dgm:t>
    </dgm:pt>
    <dgm:pt modelId="{851C83C5-651A-2C40-A9D4-52473B591E82}" type="pres">
      <dgm:prSet presAssocID="{F9FEBE43-D3EC-7E41-8AF0-B3BDF9A96567}" presName="sibTrans" presStyleCnt="0"/>
      <dgm:spPr/>
    </dgm:pt>
    <dgm:pt modelId="{A60CAB10-AE48-3849-9915-6E53D17FC20D}" type="pres">
      <dgm:prSet presAssocID="{2C584FCA-96AA-4B44-9DAA-0EF868A03263}" presName="node" presStyleLbl="node1" presStyleIdx="6" presStyleCnt="10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s-CL"/>
        </a:p>
      </dgm:t>
    </dgm:pt>
    <dgm:pt modelId="{D85E91FD-35C1-8C42-B4AA-80F92A2B89E9}" type="pres">
      <dgm:prSet presAssocID="{A684AD38-435C-FC4E-B0C9-4DEC058BF8EC}" presName="sibTrans" presStyleCnt="0"/>
      <dgm:spPr/>
    </dgm:pt>
    <dgm:pt modelId="{47C93855-C27F-5C4D-A214-9FC1AA211538}" type="pres">
      <dgm:prSet presAssocID="{00090580-5BC9-FA4C-9596-2E455537AA56}" presName="node" presStyleLbl="node1" presStyleIdx="7" presStyleCnt="10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s-CL"/>
        </a:p>
      </dgm:t>
    </dgm:pt>
    <dgm:pt modelId="{0DDD6B3E-BFE5-3740-B946-CF4DF1EF3A48}" type="pres">
      <dgm:prSet presAssocID="{9585C91A-46D3-804C-999A-C97CF17A42EC}" presName="sibTrans" presStyleCnt="0"/>
      <dgm:spPr/>
    </dgm:pt>
    <dgm:pt modelId="{B8D2EC90-9D63-3940-9C4D-F42CD7830666}" type="pres">
      <dgm:prSet presAssocID="{6AA519F9-2B0E-1547-82BC-802D9B699B59}" presName="node" presStyleLbl="node1" presStyleIdx="8" presStyleCnt="10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s-CL"/>
        </a:p>
      </dgm:t>
    </dgm:pt>
    <dgm:pt modelId="{1250E630-37A3-9348-B626-4849FE09A2A2}" type="pres">
      <dgm:prSet presAssocID="{FD718B78-0A82-0B42-94E2-2712FB8AF1CA}" presName="sibTrans" presStyleCnt="0"/>
      <dgm:spPr/>
    </dgm:pt>
    <dgm:pt modelId="{C45523A7-5708-1949-8126-E094960C9598}" type="pres">
      <dgm:prSet presAssocID="{29DF9E10-491E-EE4E-AC93-8E8087E40A63}" presName="node" presStyleLbl="node1" presStyleIdx="9" presStyleCnt="10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s-CL"/>
        </a:p>
      </dgm:t>
    </dgm:pt>
  </dgm:ptLst>
  <dgm:cxnLst>
    <dgm:cxn modelId="{D1E28A65-1418-F444-9B67-4773518A61FB}" type="presOf" srcId="{8077CDE2-BFD3-2B4B-9657-9F883C11EDF6}" destId="{E7FAA266-A049-D048-A3E9-0F8E8159F317}" srcOrd="0" destOrd="0" presId="urn:microsoft.com/office/officeart/2005/8/layout/default"/>
    <dgm:cxn modelId="{86024588-7520-4F5A-B1F8-06C0D1BF55B2}" type="presOf" srcId="{6AB31A74-09F6-49B2-85C0-78ADF3DE3053}" destId="{DD4579EC-CA44-4E60-8712-692211F85388}" srcOrd="0" destOrd="0" presId="urn:microsoft.com/office/officeart/2005/8/layout/default"/>
    <dgm:cxn modelId="{AA8A19DE-EA7E-3947-BDA8-1406FDB6E384}" srcId="{6AB31A74-09F6-49B2-85C0-78ADF3DE3053}" destId="{E35D92C6-7C6A-B043-9787-BB392B415B1D}" srcOrd="5" destOrd="0" parTransId="{3A341539-074E-2246-9B91-16FF8F9A96C3}" sibTransId="{F9FEBE43-D3EC-7E41-8AF0-B3BDF9A96567}"/>
    <dgm:cxn modelId="{FB14FB4F-30FC-6641-8CA4-DE10CA6729D0}" srcId="{6AB31A74-09F6-49B2-85C0-78ADF3DE3053}" destId="{72DDA7B0-FFF7-414B-BF3C-B407A51F6A7C}" srcOrd="3" destOrd="0" parTransId="{5C90493E-EA37-CA4D-A1EB-4750886B3336}" sibTransId="{D813C2FF-8C35-184E-A5C5-27C2BD0B7A53}"/>
    <dgm:cxn modelId="{8850932D-271F-4D6B-8B0C-C045A59A010F}" type="presOf" srcId="{A1CEDD5B-B3E2-430B-8DA1-C11904062EA0}" destId="{2C2DE704-DB59-4056-9D41-FF32F02D7E6A}" srcOrd="0" destOrd="0" presId="urn:microsoft.com/office/officeart/2005/8/layout/default"/>
    <dgm:cxn modelId="{93257E62-018A-42E6-A6E1-B2674415E1DD}" srcId="{6AB31A74-09F6-49B2-85C0-78ADF3DE3053}" destId="{A1CEDD5B-B3E2-430B-8DA1-C11904062EA0}" srcOrd="0" destOrd="0" parTransId="{5A69A883-E5F9-4549-B98D-4AD3258DDFFB}" sibTransId="{5D15E33F-B2A1-4ECE-A004-3598E4C59B9B}"/>
    <dgm:cxn modelId="{F0725CD2-5969-A04F-99E5-0F95DED2FDAE}" type="presOf" srcId="{2C584FCA-96AA-4B44-9DAA-0EF868A03263}" destId="{A60CAB10-AE48-3849-9915-6E53D17FC20D}" srcOrd="0" destOrd="0" presId="urn:microsoft.com/office/officeart/2005/8/layout/default"/>
    <dgm:cxn modelId="{3A7CAFD6-2379-F64D-8BFA-166F06610502}" srcId="{6AB31A74-09F6-49B2-85C0-78ADF3DE3053}" destId="{00090580-5BC9-FA4C-9596-2E455537AA56}" srcOrd="7" destOrd="0" parTransId="{296E9D68-C170-DC4F-B40D-061E026CFB22}" sibTransId="{9585C91A-46D3-804C-999A-C97CF17A42EC}"/>
    <dgm:cxn modelId="{F19E2E25-72B1-DF4A-827F-1E0904560054}" srcId="{6AB31A74-09F6-49B2-85C0-78ADF3DE3053}" destId="{7A296154-6436-CD43-8A2F-470AF9684EC5}" srcOrd="4" destOrd="0" parTransId="{A605DD71-A509-7243-B82D-04C5CB9709D4}" sibTransId="{244FEC0C-8312-E546-887E-B5BAC609936E}"/>
    <dgm:cxn modelId="{5080B454-BD61-7544-9CE9-1CF587A6E896}" type="presOf" srcId="{6AA519F9-2B0E-1547-82BC-802D9B699B59}" destId="{B8D2EC90-9D63-3940-9C4D-F42CD7830666}" srcOrd="0" destOrd="0" presId="urn:microsoft.com/office/officeart/2005/8/layout/default"/>
    <dgm:cxn modelId="{1D220A39-785C-EE41-AAD9-1B1BB46DD6E3}" type="presOf" srcId="{00090580-5BC9-FA4C-9596-2E455537AA56}" destId="{47C93855-C27F-5C4D-A214-9FC1AA211538}" srcOrd="0" destOrd="0" presId="urn:microsoft.com/office/officeart/2005/8/layout/default"/>
    <dgm:cxn modelId="{59DF9C4A-7906-284C-8EEB-49229C299E12}" type="presOf" srcId="{29DF9E10-491E-EE4E-AC93-8E8087E40A63}" destId="{C45523A7-5708-1949-8126-E094960C9598}" srcOrd="0" destOrd="0" presId="urn:microsoft.com/office/officeart/2005/8/layout/default"/>
    <dgm:cxn modelId="{0FB204B0-FAF6-CD4B-BEF8-C76C2AFD3174}" srcId="{6AB31A74-09F6-49B2-85C0-78ADF3DE3053}" destId="{29DF9E10-491E-EE4E-AC93-8E8087E40A63}" srcOrd="9" destOrd="0" parTransId="{13D4536D-DE47-0E49-92B2-D163E8C11D1C}" sibTransId="{24268B84-E8A7-624C-804A-98E165B85A8C}"/>
    <dgm:cxn modelId="{FF88EFC5-421D-6746-B8AF-EE8AF18E910F}" type="presOf" srcId="{FC79D4FC-7DDC-1948-8120-DE2C65BC263D}" destId="{62C1EBF0-CB16-B548-AD03-EFC1F1078074}" srcOrd="0" destOrd="0" presId="urn:microsoft.com/office/officeart/2005/8/layout/default"/>
    <dgm:cxn modelId="{8E67EE45-0560-994B-939A-CD79CD48F09E}" srcId="{6AB31A74-09F6-49B2-85C0-78ADF3DE3053}" destId="{2C584FCA-96AA-4B44-9DAA-0EF868A03263}" srcOrd="6" destOrd="0" parTransId="{07960C95-5F71-334E-9CAC-70A5AFBC7FB6}" sibTransId="{A684AD38-435C-FC4E-B0C9-4DEC058BF8EC}"/>
    <dgm:cxn modelId="{284B2FBB-D62C-624B-9627-D31D911E8A6E}" srcId="{6AB31A74-09F6-49B2-85C0-78ADF3DE3053}" destId="{8077CDE2-BFD3-2B4B-9657-9F883C11EDF6}" srcOrd="2" destOrd="0" parTransId="{A8AF19B2-4516-7B48-ADBF-AFD782D32020}" sibTransId="{FB43B2D7-C058-5E4E-A765-CDA46AA88AC8}"/>
    <dgm:cxn modelId="{8E03E211-D21C-EC46-9DA5-10ECCC9F9BF0}" srcId="{6AB31A74-09F6-49B2-85C0-78ADF3DE3053}" destId="{6AA519F9-2B0E-1547-82BC-802D9B699B59}" srcOrd="8" destOrd="0" parTransId="{18D118F1-1F92-2B47-AEA4-2942C4A06807}" sibTransId="{FD718B78-0A82-0B42-94E2-2712FB8AF1CA}"/>
    <dgm:cxn modelId="{CAF9B012-80E0-DF42-B513-A7AEB8765ECE}" type="presOf" srcId="{E35D92C6-7C6A-B043-9787-BB392B415B1D}" destId="{F3C63479-0041-5F48-BAEB-901B4F1C75D0}" srcOrd="0" destOrd="0" presId="urn:microsoft.com/office/officeart/2005/8/layout/default"/>
    <dgm:cxn modelId="{8E0E9BB4-7314-5240-8A68-1188FF70A939}" srcId="{6AB31A74-09F6-49B2-85C0-78ADF3DE3053}" destId="{FC79D4FC-7DDC-1948-8120-DE2C65BC263D}" srcOrd="1" destOrd="0" parTransId="{AEA66509-F2DF-F04B-813E-631571D507FF}" sibTransId="{62D6EC0B-5C8B-D145-A217-3D8DD6E8A9A6}"/>
    <dgm:cxn modelId="{BC4114F7-8AEC-4946-ADA1-ED3670F95AB1}" type="presOf" srcId="{7A296154-6436-CD43-8A2F-470AF9684EC5}" destId="{9D077165-B6F1-ED47-8DA3-A8608F2B2D40}" srcOrd="0" destOrd="0" presId="urn:microsoft.com/office/officeart/2005/8/layout/default"/>
    <dgm:cxn modelId="{CF157803-AA23-2242-9DF4-0E24AF877917}" type="presOf" srcId="{72DDA7B0-FFF7-414B-BF3C-B407A51F6A7C}" destId="{A9FED752-FBB7-F849-9A8E-734B588C38B7}" srcOrd="0" destOrd="0" presId="urn:microsoft.com/office/officeart/2005/8/layout/default"/>
    <dgm:cxn modelId="{51E5C2CE-1890-43CA-B684-7F182930E19E}" type="presParOf" srcId="{DD4579EC-CA44-4E60-8712-692211F85388}" destId="{2C2DE704-DB59-4056-9D41-FF32F02D7E6A}" srcOrd="0" destOrd="0" presId="urn:microsoft.com/office/officeart/2005/8/layout/default"/>
    <dgm:cxn modelId="{736642B9-89B8-4B40-A1B2-3DA0DBDEF7D8}" type="presParOf" srcId="{DD4579EC-CA44-4E60-8712-692211F85388}" destId="{CF219E25-C970-4A43-9341-225333D1EA9D}" srcOrd="1" destOrd="0" presId="urn:microsoft.com/office/officeart/2005/8/layout/default"/>
    <dgm:cxn modelId="{56EA9832-C5BC-2749-AE78-B9075199E2C1}" type="presParOf" srcId="{DD4579EC-CA44-4E60-8712-692211F85388}" destId="{62C1EBF0-CB16-B548-AD03-EFC1F1078074}" srcOrd="2" destOrd="0" presId="urn:microsoft.com/office/officeart/2005/8/layout/default"/>
    <dgm:cxn modelId="{D2085F34-058B-3343-9E05-99972F4AB2CC}" type="presParOf" srcId="{DD4579EC-CA44-4E60-8712-692211F85388}" destId="{4A2674B3-3456-3D46-93B9-4C8BB7AAB317}" srcOrd="3" destOrd="0" presId="urn:microsoft.com/office/officeart/2005/8/layout/default"/>
    <dgm:cxn modelId="{D8D5E599-B563-CA49-8FC0-A91DFF541863}" type="presParOf" srcId="{DD4579EC-CA44-4E60-8712-692211F85388}" destId="{E7FAA266-A049-D048-A3E9-0F8E8159F317}" srcOrd="4" destOrd="0" presId="urn:microsoft.com/office/officeart/2005/8/layout/default"/>
    <dgm:cxn modelId="{D3E3E7D6-984C-724A-92A4-8C0B3D849D0A}" type="presParOf" srcId="{DD4579EC-CA44-4E60-8712-692211F85388}" destId="{9ABA76D4-D8B5-F443-93BE-AC03DD21268F}" srcOrd="5" destOrd="0" presId="urn:microsoft.com/office/officeart/2005/8/layout/default"/>
    <dgm:cxn modelId="{E7565C67-FCD6-B945-A035-494D379BB13A}" type="presParOf" srcId="{DD4579EC-CA44-4E60-8712-692211F85388}" destId="{A9FED752-FBB7-F849-9A8E-734B588C38B7}" srcOrd="6" destOrd="0" presId="urn:microsoft.com/office/officeart/2005/8/layout/default"/>
    <dgm:cxn modelId="{ACA5C4CE-E9FD-F94E-9040-504B69427C42}" type="presParOf" srcId="{DD4579EC-CA44-4E60-8712-692211F85388}" destId="{D5B2144B-3924-0346-A1AD-20787880E808}" srcOrd="7" destOrd="0" presId="urn:microsoft.com/office/officeart/2005/8/layout/default"/>
    <dgm:cxn modelId="{D701731A-7D60-EB46-95BC-F5E5EDE552FB}" type="presParOf" srcId="{DD4579EC-CA44-4E60-8712-692211F85388}" destId="{9D077165-B6F1-ED47-8DA3-A8608F2B2D40}" srcOrd="8" destOrd="0" presId="urn:microsoft.com/office/officeart/2005/8/layout/default"/>
    <dgm:cxn modelId="{7EC30424-69EE-874C-A7F7-3182F025F5A5}" type="presParOf" srcId="{DD4579EC-CA44-4E60-8712-692211F85388}" destId="{7C4400A5-43FC-CD47-BE25-BF4E3CF1069D}" srcOrd="9" destOrd="0" presId="urn:microsoft.com/office/officeart/2005/8/layout/default"/>
    <dgm:cxn modelId="{C2CB125C-CC41-F741-911B-A39FAF2B83C5}" type="presParOf" srcId="{DD4579EC-CA44-4E60-8712-692211F85388}" destId="{F3C63479-0041-5F48-BAEB-901B4F1C75D0}" srcOrd="10" destOrd="0" presId="urn:microsoft.com/office/officeart/2005/8/layout/default"/>
    <dgm:cxn modelId="{2778CD46-06FE-A642-8FCC-350673159D46}" type="presParOf" srcId="{DD4579EC-CA44-4E60-8712-692211F85388}" destId="{851C83C5-651A-2C40-A9D4-52473B591E82}" srcOrd="11" destOrd="0" presId="urn:microsoft.com/office/officeart/2005/8/layout/default"/>
    <dgm:cxn modelId="{A46BBDE7-3E25-2147-BB77-174EB91DB425}" type="presParOf" srcId="{DD4579EC-CA44-4E60-8712-692211F85388}" destId="{A60CAB10-AE48-3849-9915-6E53D17FC20D}" srcOrd="12" destOrd="0" presId="urn:microsoft.com/office/officeart/2005/8/layout/default"/>
    <dgm:cxn modelId="{B0B7EF93-4DA9-694E-A386-7FF4DEA67E22}" type="presParOf" srcId="{DD4579EC-CA44-4E60-8712-692211F85388}" destId="{D85E91FD-35C1-8C42-B4AA-80F92A2B89E9}" srcOrd="13" destOrd="0" presId="urn:microsoft.com/office/officeart/2005/8/layout/default"/>
    <dgm:cxn modelId="{454CF30B-17E1-1442-8F93-F6F06809F6C6}" type="presParOf" srcId="{DD4579EC-CA44-4E60-8712-692211F85388}" destId="{47C93855-C27F-5C4D-A214-9FC1AA211538}" srcOrd="14" destOrd="0" presId="urn:microsoft.com/office/officeart/2005/8/layout/default"/>
    <dgm:cxn modelId="{136E1BEE-C6F5-D541-A4FE-6B7B23C8892B}" type="presParOf" srcId="{DD4579EC-CA44-4E60-8712-692211F85388}" destId="{0DDD6B3E-BFE5-3740-B946-CF4DF1EF3A48}" srcOrd="15" destOrd="0" presId="urn:microsoft.com/office/officeart/2005/8/layout/default"/>
    <dgm:cxn modelId="{A356E785-9A93-7241-B4AC-D1DE57C8BD3F}" type="presParOf" srcId="{DD4579EC-CA44-4E60-8712-692211F85388}" destId="{B8D2EC90-9D63-3940-9C4D-F42CD7830666}" srcOrd="16" destOrd="0" presId="urn:microsoft.com/office/officeart/2005/8/layout/default"/>
    <dgm:cxn modelId="{BE92F917-55AF-9949-B3AC-716FACAFB575}" type="presParOf" srcId="{DD4579EC-CA44-4E60-8712-692211F85388}" destId="{1250E630-37A3-9348-B626-4849FE09A2A2}" srcOrd="17" destOrd="0" presId="urn:microsoft.com/office/officeart/2005/8/layout/default"/>
    <dgm:cxn modelId="{3B59CBD3-FADB-DB42-B08F-BF78ECE77C77}" type="presParOf" srcId="{DD4579EC-CA44-4E60-8712-692211F85388}" destId="{C45523A7-5708-1949-8126-E094960C9598}" srcOrd="1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AB31A74-09F6-49B2-85C0-78ADF3DE3053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s-ES"/>
        </a:p>
      </dgm:t>
    </dgm:pt>
    <dgm:pt modelId="{A1CEDD5B-B3E2-430B-8DA1-C11904062EA0}">
      <dgm:prSet phldrT="[Texto]"/>
      <dgm:spPr>
        <a:solidFill>
          <a:schemeClr val="accent1"/>
        </a:solidFill>
      </dgm:spPr>
      <dgm:t>
        <a:bodyPr/>
        <a:lstStyle/>
        <a:p>
          <a:r>
            <a:rPr lang="es-ES" b="1" dirty="0">
              <a:latin typeface="Calibri" panose="020F0502020204030204" pitchFamily="34" charset="0"/>
              <a:cs typeface="Calibri" panose="020F0502020204030204" pitchFamily="34" charset="0"/>
            </a:rPr>
            <a:t>Proactivo</a:t>
          </a:r>
        </a:p>
      </dgm:t>
    </dgm:pt>
    <dgm:pt modelId="{5A69A883-E5F9-4549-B98D-4AD3258DDFFB}" type="parTrans" cxnId="{93257E62-018A-42E6-A6E1-B2674415E1DD}">
      <dgm:prSet/>
      <dgm:spPr/>
      <dgm:t>
        <a:bodyPr/>
        <a:lstStyle/>
        <a:p>
          <a:endParaRPr lang="es-ES" b="1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5D15E33F-B2A1-4ECE-A004-3598E4C59B9B}" type="sibTrans" cxnId="{93257E62-018A-42E6-A6E1-B2674415E1DD}">
      <dgm:prSet/>
      <dgm:spPr/>
      <dgm:t>
        <a:bodyPr/>
        <a:lstStyle/>
        <a:p>
          <a:endParaRPr lang="es-ES" b="1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1C09C458-083F-F74B-B3A4-73CF0BE31AD4}">
      <dgm:prSet phldrT="[Texto]"/>
      <dgm:spPr/>
      <dgm:t>
        <a:bodyPr/>
        <a:lstStyle/>
        <a:p>
          <a:r>
            <a:rPr lang="es-ES" b="1" dirty="0">
              <a:latin typeface="Calibri" panose="020F0502020204030204" pitchFamily="34" charset="0"/>
              <a:cs typeface="Calibri" panose="020F0502020204030204" pitchFamily="34" charset="0"/>
            </a:rPr>
            <a:t>Analítico</a:t>
          </a:r>
        </a:p>
      </dgm:t>
    </dgm:pt>
    <dgm:pt modelId="{7EE766D1-ED50-484B-A9A7-9639AF5B9B18}" type="parTrans" cxnId="{33AB91A9-EBF0-934E-BC9B-6FD70269658A}">
      <dgm:prSet/>
      <dgm:spPr/>
      <dgm:t>
        <a:bodyPr/>
        <a:lstStyle/>
        <a:p>
          <a:endParaRPr lang="es-ES"/>
        </a:p>
      </dgm:t>
    </dgm:pt>
    <dgm:pt modelId="{6DAC9F99-C5A2-D742-B4CD-45BD533C78F0}" type="sibTrans" cxnId="{33AB91A9-EBF0-934E-BC9B-6FD70269658A}">
      <dgm:prSet/>
      <dgm:spPr/>
      <dgm:t>
        <a:bodyPr/>
        <a:lstStyle/>
        <a:p>
          <a:endParaRPr lang="es-ES"/>
        </a:p>
      </dgm:t>
    </dgm:pt>
    <dgm:pt modelId="{FC79D4FC-7DDC-1948-8120-DE2C65BC263D}">
      <dgm:prSet phldrT="[Texto]"/>
      <dgm:spPr/>
      <dgm:t>
        <a:bodyPr/>
        <a:lstStyle/>
        <a:p>
          <a:r>
            <a:rPr lang="es-ES" b="1" dirty="0">
              <a:latin typeface="Calibri" panose="020F0502020204030204" pitchFamily="34" charset="0"/>
              <a:cs typeface="Calibri" panose="020F0502020204030204" pitchFamily="34" charset="0"/>
            </a:rPr>
            <a:t>Responsable</a:t>
          </a:r>
        </a:p>
      </dgm:t>
    </dgm:pt>
    <dgm:pt modelId="{AEA66509-F2DF-F04B-813E-631571D507FF}" type="parTrans" cxnId="{8E0E9BB4-7314-5240-8A68-1188FF70A939}">
      <dgm:prSet/>
      <dgm:spPr/>
      <dgm:t>
        <a:bodyPr/>
        <a:lstStyle/>
        <a:p>
          <a:endParaRPr lang="es-ES"/>
        </a:p>
      </dgm:t>
    </dgm:pt>
    <dgm:pt modelId="{62D6EC0B-5C8B-D145-A217-3D8DD6E8A9A6}" type="sibTrans" cxnId="{8E0E9BB4-7314-5240-8A68-1188FF70A939}">
      <dgm:prSet/>
      <dgm:spPr/>
      <dgm:t>
        <a:bodyPr/>
        <a:lstStyle/>
        <a:p>
          <a:endParaRPr lang="es-ES"/>
        </a:p>
      </dgm:t>
    </dgm:pt>
    <dgm:pt modelId="{8077CDE2-BFD3-2B4B-9657-9F883C11EDF6}">
      <dgm:prSet phldrT="[Texto]"/>
      <dgm:spPr>
        <a:solidFill>
          <a:schemeClr val="accent2"/>
        </a:solidFill>
      </dgm:spPr>
      <dgm:t>
        <a:bodyPr/>
        <a:lstStyle/>
        <a:p>
          <a:r>
            <a:rPr lang="es-ES" b="1" dirty="0">
              <a:latin typeface="Calibri" panose="020F0502020204030204" pitchFamily="34" charset="0"/>
              <a:cs typeface="Calibri" panose="020F0502020204030204" pitchFamily="34" charset="0"/>
            </a:rPr>
            <a:t>Empático</a:t>
          </a:r>
        </a:p>
      </dgm:t>
    </dgm:pt>
    <dgm:pt modelId="{A8AF19B2-4516-7B48-ADBF-AFD782D32020}" type="parTrans" cxnId="{284B2FBB-D62C-624B-9627-D31D911E8A6E}">
      <dgm:prSet/>
      <dgm:spPr/>
      <dgm:t>
        <a:bodyPr/>
        <a:lstStyle/>
        <a:p>
          <a:endParaRPr lang="es-ES"/>
        </a:p>
      </dgm:t>
    </dgm:pt>
    <dgm:pt modelId="{FB43B2D7-C058-5E4E-A765-CDA46AA88AC8}" type="sibTrans" cxnId="{284B2FBB-D62C-624B-9627-D31D911E8A6E}">
      <dgm:prSet/>
      <dgm:spPr/>
      <dgm:t>
        <a:bodyPr/>
        <a:lstStyle/>
        <a:p>
          <a:endParaRPr lang="es-ES"/>
        </a:p>
      </dgm:t>
    </dgm:pt>
    <dgm:pt modelId="{CA942551-7741-E74B-8A42-D2280635A3A1}">
      <dgm:prSet phldrT="[Texto]"/>
      <dgm:spPr>
        <a:solidFill>
          <a:schemeClr val="tx1"/>
        </a:solidFill>
      </dgm:spPr>
      <dgm:t>
        <a:bodyPr/>
        <a:lstStyle/>
        <a:p>
          <a:r>
            <a:rPr lang="es-ES" b="1" dirty="0">
              <a:latin typeface="Calibri" panose="020F0502020204030204" pitchFamily="34" charset="0"/>
              <a:cs typeface="Calibri" panose="020F0502020204030204" pitchFamily="34" charset="0"/>
            </a:rPr>
            <a:t>Estructurado</a:t>
          </a:r>
        </a:p>
      </dgm:t>
    </dgm:pt>
    <dgm:pt modelId="{EAA51DDE-B0B8-334C-A87F-089632DBC56B}" type="parTrans" cxnId="{4522ADBE-A9CF-9645-87E2-CC04610389C2}">
      <dgm:prSet/>
      <dgm:spPr/>
      <dgm:t>
        <a:bodyPr/>
        <a:lstStyle/>
        <a:p>
          <a:endParaRPr lang="es-ES"/>
        </a:p>
      </dgm:t>
    </dgm:pt>
    <dgm:pt modelId="{48478E96-9231-A649-ADAA-F8C7CD6AFC0D}" type="sibTrans" cxnId="{4522ADBE-A9CF-9645-87E2-CC04610389C2}">
      <dgm:prSet/>
      <dgm:spPr/>
      <dgm:t>
        <a:bodyPr/>
        <a:lstStyle/>
        <a:p>
          <a:endParaRPr lang="es-ES"/>
        </a:p>
      </dgm:t>
    </dgm:pt>
    <dgm:pt modelId="{72DDA7B0-FFF7-414B-BF3C-B407A51F6A7C}">
      <dgm:prSet phldrT="[Texto]"/>
      <dgm:spPr>
        <a:solidFill>
          <a:schemeClr val="tx2"/>
        </a:solidFill>
      </dgm:spPr>
      <dgm:t>
        <a:bodyPr/>
        <a:lstStyle/>
        <a:p>
          <a:r>
            <a:rPr lang="es-ES" b="1" dirty="0">
              <a:latin typeface="Calibri" panose="020F0502020204030204" pitchFamily="34" charset="0"/>
              <a:cs typeface="Calibri" panose="020F0502020204030204" pitchFamily="34" charset="0"/>
            </a:rPr>
            <a:t>Observador</a:t>
          </a:r>
        </a:p>
      </dgm:t>
    </dgm:pt>
    <dgm:pt modelId="{5C90493E-EA37-CA4D-A1EB-4750886B3336}" type="parTrans" cxnId="{FB14FB4F-30FC-6641-8CA4-DE10CA6729D0}">
      <dgm:prSet/>
      <dgm:spPr/>
      <dgm:t>
        <a:bodyPr/>
        <a:lstStyle/>
        <a:p>
          <a:endParaRPr lang="es-ES"/>
        </a:p>
      </dgm:t>
    </dgm:pt>
    <dgm:pt modelId="{D813C2FF-8C35-184E-A5C5-27C2BD0B7A53}" type="sibTrans" cxnId="{FB14FB4F-30FC-6641-8CA4-DE10CA6729D0}">
      <dgm:prSet/>
      <dgm:spPr/>
      <dgm:t>
        <a:bodyPr/>
        <a:lstStyle/>
        <a:p>
          <a:endParaRPr lang="es-ES"/>
        </a:p>
      </dgm:t>
    </dgm:pt>
    <dgm:pt modelId="{2EB605F8-AC07-EE47-8137-3C2D5A993220}">
      <dgm:prSet phldrT="[Texto]"/>
      <dgm:spPr>
        <a:solidFill>
          <a:schemeClr val="bg2"/>
        </a:solidFill>
      </dgm:spPr>
      <dgm:t>
        <a:bodyPr/>
        <a:lstStyle/>
        <a:p>
          <a:r>
            <a:rPr lang="es-ES" b="1" dirty="0">
              <a:latin typeface="Calibri" panose="020F0502020204030204" pitchFamily="34" charset="0"/>
              <a:cs typeface="Calibri" panose="020F0502020204030204" pitchFamily="34" charset="0"/>
            </a:rPr>
            <a:t>Previsor</a:t>
          </a:r>
        </a:p>
      </dgm:t>
    </dgm:pt>
    <dgm:pt modelId="{E6BA64F4-EAFF-754A-977D-3B967D2EB986}" type="parTrans" cxnId="{1E92466C-9BCA-9747-8D9F-F7EED53541A7}">
      <dgm:prSet/>
      <dgm:spPr/>
      <dgm:t>
        <a:bodyPr/>
        <a:lstStyle/>
        <a:p>
          <a:endParaRPr lang="es-ES"/>
        </a:p>
      </dgm:t>
    </dgm:pt>
    <dgm:pt modelId="{693480EF-72F9-4D4E-AD17-1368D975C870}" type="sibTrans" cxnId="{1E92466C-9BCA-9747-8D9F-F7EED53541A7}">
      <dgm:prSet/>
      <dgm:spPr/>
      <dgm:t>
        <a:bodyPr/>
        <a:lstStyle/>
        <a:p>
          <a:endParaRPr lang="es-ES"/>
        </a:p>
      </dgm:t>
    </dgm:pt>
    <dgm:pt modelId="{7A296154-6436-CD43-8A2F-470AF9684EC5}">
      <dgm:prSet phldrT="[Texto]"/>
      <dgm:spPr>
        <a:solidFill>
          <a:schemeClr val="accent6"/>
        </a:solidFill>
        <a:ln>
          <a:noFill/>
        </a:ln>
      </dgm:spPr>
      <dgm:t>
        <a:bodyPr/>
        <a:lstStyle/>
        <a:p>
          <a:r>
            <a:rPr lang="es-ES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rPr>
            <a:t>Perseverante</a:t>
          </a:r>
        </a:p>
      </dgm:t>
    </dgm:pt>
    <dgm:pt modelId="{A605DD71-A509-7243-B82D-04C5CB9709D4}" type="parTrans" cxnId="{F19E2E25-72B1-DF4A-827F-1E0904560054}">
      <dgm:prSet/>
      <dgm:spPr/>
      <dgm:t>
        <a:bodyPr/>
        <a:lstStyle/>
        <a:p>
          <a:endParaRPr lang="es-ES"/>
        </a:p>
      </dgm:t>
    </dgm:pt>
    <dgm:pt modelId="{244FEC0C-8312-E546-887E-B5BAC609936E}" type="sibTrans" cxnId="{F19E2E25-72B1-DF4A-827F-1E0904560054}">
      <dgm:prSet/>
      <dgm:spPr/>
      <dgm:t>
        <a:bodyPr/>
        <a:lstStyle/>
        <a:p>
          <a:endParaRPr lang="es-ES"/>
        </a:p>
      </dgm:t>
    </dgm:pt>
    <dgm:pt modelId="{E35D92C6-7C6A-B043-9787-BB392B415B1D}">
      <dgm:prSet phldrT="[Texto]"/>
      <dgm:spPr>
        <a:solidFill>
          <a:schemeClr val="bg1"/>
        </a:solidFill>
        <a:ln>
          <a:solidFill>
            <a:schemeClr val="bg1">
              <a:lumMod val="50000"/>
            </a:schemeClr>
          </a:solidFill>
        </a:ln>
      </dgm:spPr>
      <dgm:t>
        <a:bodyPr/>
        <a:lstStyle/>
        <a:p>
          <a:r>
            <a:rPr lang="es-ES" b="1" dirty="0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Dominio de la abstracción</a:t>
          </a:r>
        </a:p>
      </dgm:t>
    </dgm:pt>
    <dgm:pt modelId="{3A341539-074E-2246-9B91-16FF8F9A96C3}" type="parTrans" cxnId="{AA8A19DE-EA7E-3947-BDA8-1406FDB6E384}">
      <dgm:prSet/>
      <dgm:spPr/>
      <dgm:t>
        <a:bodyPr/>
        <a:lstStyle/>
        <a:p>
          <a:endParaRPr lang="es-ES"/>
        </a:p>
      </dgm:t>
    </dgm:pt>
    <dgm:pt modelId="{F9FEBE43-D3EC-7E41-8AF0-B3BDF9A96567}" type="sibTrans" cxnId="{AA8A19DE-EA7E-3947-BDA8-1406FDB6E384}">
      <dgm:prSet/>
      <dgm:spPr/>
      <dgm:t>
        <a:bodyPr/>
        <a:lstStyle/>
        <a:p>
          <a:endParaRPr lang="es-ES"/>
        </a:p>
      </dgm:t>
    </dgm:pt>
    <dgm:pt modelId="{23062C3D-3A0A-2144-B2BA-1C9212C70D66}">
      <dgm:prSet phldrT="[Texto]"/>
      <dgm:spPr/>
      <dgm:t>
        <a:bodyPr/>
        <a:lstStyle/>
        <a:p>
          <a:r>
            <a:rPr lang="es-ES" b="1" dirty="0">
              <a:latin typeface="Calibri" panose="020F0502020204030204" pitchFamily="34" charset="0"/>
              <a:cs typeface="Calibri" panose="020F0502020204030204" pitchFamily="34" charset="0"/>
            </a:rPr>
            <a:t>Simplista</a:t>
          </a:r>
        </a:p>
      </dgm:t>
    </dgm:pt>
    <dgm:pt modelId="{09050ACA-9D75-C84A-8583-6408C657462D}" type="parTrans" cxnId="{46F499FB-8F5B-1943-A315-D0DFC155F812}">
      <dgm:prSet/>
      <dgm:spPr/>
      <dgm:t>
        <a:bodyPr/>
        <a:lstStyle/>
        <a:p>
          <a:endParaRPr lang="es-ES"/>
        </a:p>
      </dgm:t>
    </dgm:pt>
    <dgm:pt modelId="{73B761BA-6FC9-2247-AF1B-C58806BDB67F}" type="sibTrans" cxnId="{46F499FB-8F5B-1943-A315-D0DFC155F812}">
      <dgm:prSet/>
      <dgm:spPr/>
      <dgm:t>
        <a:bodyPr/>
        <a:lstStyle/>
        <a:p>
          <a:endParaRPr lang="es-ES"/>
        </a:p>
      </dgm:t>
    </dgm:pt>
    <dgm:pt modelId="{DD4579EC-CA44-4E60-8712-692211F85388}" type="pres">
      <dgm:prSet presAssocID="{6AB31A74-09F6-49B2-85C0-78ADF3DE3053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s-CL"/>
        </a:p>
      </dgm:t>
    </dgm:pt>
    <dgm:pt modelId="{2C2DE704-DB59-4056-9D41-FF32F02D7E6A}" type="pres">
      <dgm:prSet presAssocID="{A1CEDD5B-B3E2-430B-8DA1-C11904062EA0}" presName="node" presStyleLbl="node1" presStyleIdx="0" presStyleCnt="10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s-CL"/>
        </a:p>
      </dgm:t>
    </dgm:pt>
    <dgm:pt modelId="{CF219E25-C970-4A43-9341-225333D1EA9D}" type="pres">
      <dgm:prSet presAssocID="{5D15E33F-B2A1-4ECE-A004-3598E4C59B9B}" presName="sibTrans" presStyleCnt="0"/>
      <dgm:spPr/>
    </dgm:pt>
    <dgm:pt modelId="{0A9DE214-601C-DA4F-B2A8-C648180492E1}" type="pres">
      <dgm:prSet presAssocID="{1C09C458-083F-F74B-B3A4-73CF0BE31AD4}" presName="node" presStyleLbl="node1" presStyleIdx="1" presStyleCnt="10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s-CL"/>
        </a:p>
      </dgm:t>
    </dgm:pt>
    <dgm:pt modelId="{45B17361-87B3-474F-BF7F-55C12FB3D875}" type="pres">
      <dgm:prSet presAssocID="{6DAC9F99-C5A2-D742-B4CD-45BD533C78F0}" presName="sibTrans" presStyleCnt="0"/>
      <dgm:spPr/>
    </dgm:pt>
    <dgm:pt modelId="{62C1EBF0-CB16-B548-AD03-EFC1F1078074}" type="pres">
      <dgm:prSet presAssocID="{FC79D4FC-7DDC-1948-8120-DE2C65BC263D}" presName="node" presStyleLbl="node1" presStyleIdx="2" presStyleCnt="10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s-CL"/>
        </a:p>
      </dgm:t>
    </dgm:pt>
    <dgm:pt modelId="{4A2674B3-3456-3D46-93B9-4C8BB7AAB317}" type="pres">
      <dgm:prSet presAssocID="{62D6EC0B-5C8B-D145-A217-3D8DD6E8A9A6}" presName="sibTrans" presStyleCnt="0"/>
      <dgm:spPr/>
    </dgm:pt>
    <dgm:pt modelId="{E7FAA266-A049-D048-A3E9-0F8E8159F317}" type="pres">
      <dgm:prSet presAssocID="{8077CDE2-BFD3-2B4B-9657-9F883C11EDF6}" presName="node" presStyleLbl="node1" presStyleIdx="3" presStyleCnt="10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s-CL"/>
        </a:p>
      </dgm:t>
    </dgm:pt>
    <dgm:pt modelId="{9ABA76D4-D8B5-F443-93BE-AC03DD21268F}" type="pres">
      <dgm:prSet presAssocID="{FB43B2D7-C058-5E4E-A765-CDA46AA88AC8}" presName="sibTrans" presStyleCnt="0"/>
      <dgm:spPr/>
    </dgm:pt>
    <dgm:pt modelId="{E2236FAA-7D55-CF4E-8439-0EF613389A4F}" type="pres">
      <dgm:prSet presAssocID="{CA942551-7741-E74B-8A42-D2280635A3A1}" presName="node" presStyleLbl="node1" presStyleIdx="4" presStyleCnt="10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s-CL"/>
        </a:p>
      </dgm:t>
    </dgm:pt>
    <dgm:pt modelId="{F9748503-F85C-3748-B047-0858D809337F}" type="pres">
      <dgm:prSet presAssocID="{48478E96-9231-A649-ADAA-F8C7CD6AFC0D}" presName="sibTrans" presStyleCnt="0"/>
      <dgm:spPr/>
    </dgm:pt>
    <dgm:pt modelId="{A9FED752-FBB7-F849-9A8E-734B588C38B7}" type="pres">
      <dgm:prSet presAssocID="{72DDA7B0-FFF7-414B-BF3C-B407A51F6A7C}" presName="node" presStyleLbl="node1" presStyleIdx="5" presStyleCnt="10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s-CL"/>
        </a:p>
      </dgm:t>
    </dgm:pt>
    <dgm:pt modelId="{D5B2144B-3924-0346-A1AD-20787880E808}" type="pres">
      <dgm:prSet presAssocID="{D813C2FF-8C35-184E-A5C5-27C2BD0B7A53}" presName="sibTrans" presStyleCnt="0"/>
      <dgm:spPr/>
    </dgm:pt>
    <dgm:pt modelId="{489E5255-488A-3744-95BF-186B40A54CA4}" type="pres">
      <dgm:prSet presAssocID="{2EB605F8-AC07-EE47-8137-3C2D5A993220}" presName="node" presStyleLbl="node1" presStyleIdx="6" presStyleCnt="10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s-CL"/>
        </a:p>
      </dgm:t>
    </dgm:pt>
    <dgm:pt modelId="{144A307D-44B8-4843-B73C-50FE0EFA4880}" type="pres">
      <dgm:prSet presAssocID="{693480EF-72F9-4D4E-AD17-1368D975C870}" presName="sibTrans" presStyleCnt="0"/>
      <dgm:spPr/>
    </dgm:pt>
    <dgm:pt modelId="{9D077165-B6F1-ED47-8DA3-A8608F2B2D40}" type="pres">
      <dgm:prSet presAssocID="{7A296154-6436-CD43-8A2F-470AF9684EC5}" presName="node" presStyleLbl="node1" presStyleIdx="7" presStyleCnt="10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s-CL"/>
        </a:p>
      </dgm:t>
    </dgm:pt>
    <dgm:pt modelId="{7C4400A5-43FC-CD47-BE25-BF4E3CF1069D}" type="pres">
      <dgm:prSet presAssocID="{244FEC0C-8312-E546-887E-B5BAC609936E}" presName="sibTrans" presStyleCnt="0"/>
      <dgm:spPr/>
    </dgm:pt>
    <dgm:pt modelId="{F3C63479-0041-5F48-BAEB-901B4F1C75D0}" type="pres">
      <dgm:prSet presAssocID="{E35D92C6-7C6A-B043-9787-BB392B415B1D}" presName="node" presStyleLbl="node1" presStyleIdx="8" presStyleCnt="10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s-CL"/>
        </a:p>
      </dgm:t>
    </dgm:pt>
    <dgm:pt modelId="{851C83C5-651A-2C40-A9D4-52473B591E82}" type="pres">
      <dgm:prSet presAssocID="{F9FEBE43-D3EC-7E41-8AF0-B3BDF9A96567}" presName="sibTrans" presStyleCnt="0"/>
      <dgm:spPr/>
    </dgm:pt>
    <dgm:pt modelId="{5E214103-A42E-CA45-A5AE-F5CB7BBBB53A}" type="pres">
      <dgm:prSet presAssocID="{23062C3D-3A0A-2144-B2BA-1C9212C70D66}" presName="node" presStyleLbl="node1" presStyleIdx="9" presStyleCnt="10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s-CL"/>
        </a:p>
      </dgm:t>
    </dgm:pt>
  </dgm:ptLst>
  <dgm:cxnLst>
    <dgm:cxn modelId="{1F9FF38D-B468-8946-B1BC-B4A4DB3406C5}" type="presOf" srcId="{23062C3D-3A0A-2144-B2BA-1C9212C70D66}" destId="{5E214103-A42E-CA45-A5AE-F5CB7BBBB53A}" srcOrd="0" destOrd="0" presId="urn:microsoft.com/office/officeart/2005/8/layout/default"/>
    <dgm:cxn modelId="{D1E28A65-1418-F444-9B67-4773518A61FB}" type="presOf" srcId="{8077CDE2-BFD3-2B4B-9657-9F883C11EDF6}" destId="{E7FAA266-A049-D048-A3E9-0F8E8159F317}" srcOrd="0" destOrd="0" presId="urn:microsoft.com/office/officeart/2005/8/layout/default"/>
    <dgm:cxn modelId="{4BA2ABD9-38FC-F741-9106-7CFBCD43546C}" type="presOf" srcId="{2EB605F8-AC07-EE47-8137-3C2D5A993220}" destId="{489E5255-488A-3744-95BF-186B40A54CA4}" srcOrd="0" destOrd="0" presId="urn:microsoft.com/office/officeart/2005/8/layout/default"/>
    <dgm:cxn modelId="{86024588-7520-4F5A-B1F8-06C0D1BF55B2}" type="presOf" srcId="{6AB31A74-09F6-49B2-85C0-78ADF3DE3053}" destId="{DD4579EC-CA44-4E60-8712-692211F85388}" srcOrd="0" destOrd="0" presId="urn:microsoft.com/office/officeart/2005/8/layout/default"/>
    <dgm:cxn modelId="{AA8A19DE-EA7E-3947-BDA8-1406FDB6E384}" srcId="{6AB31A74-09F6-49B2-85C0-78ADF3DE3053}" destId="{E35D92C6-7C6A-B043-9787-BB392B415B1D}" srcOrd="8" destOrd="0" parTransId="{3A341539-074E-2246-9B91-16FF8F9A96C3}" sibTransId="{F9FEBE43-D3EC-7E41-8AF0-B3BDF9A96567}"/>
    <dgm:cxn modelId="{1E92466C-9BCA-9747-8D9F-F7EED53541A7}" srcId="{6AB31A74-09F6-49B2-85C0-78ADF3DE3053}" destId="{2EB605F8-AC07-EE47-8137-3C2D5A993220}" srcOrd="6" destOrd="0" parTransId="{E6BA64F4-EAFF-754A-977D-3B967D2EB986}" sibTransId="{693480EF-72F9-4D4E-AD17-1368D975C870}"/>
    <dgm:cxn modelId="{BB51CD2E-A6D1-EE4A-8C26-0CD83197A0C9}" type="presOf" srcId="{CA942551-7741-E74B-8A42-D2280635A3A1}" destId="{E2236FAA-7D55-CF4E-8439-0EF613389A4F}" srcOrd="0" destOrd="0" presId="urn:microsoft.com/office/officeart/2005/8/layout/default"/>
    <dgm:cxn modelId="{FB14FB4F-30FC-6641-8CA4-DE10CA6729D0}" srcId="{6AB31A74-09F6-49B2-85C0-78ADF3DE3053}" destId="{72DDA7B0-FFF7-414B-BF3C-B407A51F6A7C}" srcOrd="5" destOrd="0" parTransId="{5C90493E-EA37-CA4D-A1EB-4750886B3336}" sibTransId="{D813C2FF-8C35-184E-A5C5-27C2BD0B7A53}"/>
    <dgm:cxn modelId="{8850932D-271F-4D6B-8B0C-C045A59A010F}" type="presOf" srcId="{A1CEDD5B-B3E2-430B-8DA1-C11904062EA0}" destId="{2C2DE704-DB59-4056-9D41-FF32F02D7E6A}" srcOrd="0" destOrd="0" presId="urn:microsoft.com/office/officeart/2005/8/layout/default"/>
    <dgm:cxn modelId="{46F499FB-8F5B-1943-A315-D0DFC155F812}" srcId="{6AB31A74-09F6-49B2-85C0-78ADF3DE3053}" destId="{23062C3D-3A0A-2144-B2BA-1C9212C70D66}" srcOrd="9" destOrd="0" parTransId="{09050ACA-9D75-C84A-8583-6408C657462D}" sibTransId="{73B761BA-6FC9-2247-AF1B-C58806BDB67F}"/>
    <dgm:cxn modelId="{93257E62-018A-42E6-A6E1-B2674415E1DD}" srcId="{6AB31A74-09F6-49B2-85C0-78ADF3DE3053}" destId="{A1CEDD5B-B3E2-430B-8DA1-C11904062EA0}" srcOrd="0" destOrd="0" parTransId="{5A69A883-E5F9-4549-B98D-4AD3258DDFFB}" sibTransId="{5D15E33F-B2A1-4ECE-A004-3598E4C59B9B}"/>
    <dgm:cxn modelId="{D588385C-AC62-BF46-97A2-D0F535FFABEF}" type="presOf" srcId="{1C09C458-083F-F74B-B3A4-73CF0BE31AD4}" destId="{0A9DE214-601C-DA4F-B2A8-C648180492E1}" srcOrd="0" destOrd="0" presId="urn:microsoft.com/office/officeart/2005/8/layout/default"/>
    <dgm:cxn modelId="{F19E2E25-72B1-DF4A-827F-1E0904560054}" srcId="{6AB31A74-09F6-49B2-85C0-78ADF3DE3053}" destId="{7A296154-6436-CD43-8A2F-470AF9684EC5}" srcOrd="7" destOrd="0" parTransId="{A605DD71-A509-7243-B82D-04C5CB9709D4}" sibTransId="{244FEC0C-8312-E546-887E-B5BAC609936E}"/>
    <dgm:cxn modelId="{33AB91A9-EBF0-934E-BC9B-6FD70269658A}" srcId="{6AB31A74-09F6-49B2-85C0-78ADF3DE3053}" destId="{1C09C458-083F-F74B-B3A4-73CF0BE31AD4}" srcOrd="1" destOrd="0" parTransId="{7EE766D1-ED50-484B-A9A7-9639AF5B9B18}" sibTransId="{6DAC9F99-C5A2-D742-B4CD-45BD533C78F0}"/>
    <dgm:cxn modelId="{FF88EFC5-421D-6746-B8AF-EE8AF18E910F}" type="presOf" srcId="{FC79D4FC-7DDC-1948-8120-DE2C65BC263D}" destId="{62C1EBF0-CB16-B548-AD03-EFC1F1078074}" srcOrd="0" destOrd="0" presId="urn:microsoft.com/office/officeart/2005/8/layout/default"/>
    <dgm:cxn modelId="{284B2FBB-D62C-624B-9627-D31D911E8A6E}" srcId="{6AB31A74-09F6-49B2-85C0-78ADF3DE3053}" destId="{8077CDE2-BFD3-2B4B-9657-9F883C11EDF6}" srcOrd="3" destOrd="0" parTransId="{A8AF19B2-4516-7B48-ADBF-AFD782D32020}" sibTransId="{FB43B2D7-C058-5E4E-A765-CDA46AA88AC8}"/>
    <dgm:cxn modelId="{4522ADBE-A9CF-9645-87E2-CC04610389C2}" srcId="{6AB31A74-09F6-49B2-85C0-78ADF3DE3053}" destId="{CA942551-7741-E74B-8A42-D2280635A3A1}" srcOrd="4" destOrd="0" parTransId="{EAA51DDE-B0B8-334C-A87F-089632DBC56B}" sibTransId="{48478E96-9231-A649-ADAA-F8C7CD6AFC0D}"/>
    <dgm:cxn modelId="{CAF9B012-80E0-DF42-B513-A7AEB8765ECE}" type="presOf" srcId="{E35D92C6-7C6A-B043-9787-BB392B415B1D}" destId="{F3C63479-0041-5F48-BAEB-901B4F1C75D0}" srcOrd="0" destOrd="0" presId="urn:microsoft.com/office/officeart/2005/8/layout/default"/>
    <dgm:cxn modelId="{8E0E9BB4-7314-5240-8A68-1188FF70A939}" srcId="{6AB31A74-09F6-49B2-85C0-78ADF3DE3053}" destId="{FC79D4FC-7DDC-1948-8120-DE2C65BC263D}" srcOrd="2" destOrd="0" parTransId="{AEA66509-F2DF-F04B-813E-631571D507FF}" sibTransId="{62D6EC0B-5C8B-D145-A217-3D8DD6E8A9A6}"/>
    <dgm:cxn modelId="{BC4114F7-8AEC-4946-ADA1-ED3670F95AB1}" type="presOf" srcId="{7A296154-6436-CD43-8A2F-470AF9684EC5}" destId="{9D077165-B6F1-ED47-8DA3-A8608F2B2D40}" srcOrd="0" destOrd="0" presId="urn:microsoft.com/office/officeart/2005/8/layout/default"/>
    <dgm:cxn modelId="{CF157803-AA23-2242-9DF4-0E24AF877917}" type="presOf" srcId="{72DDA7B0-FFF7-414B-BF3C-B407A51F6A7C}" destId="{A9FED752-FBB7-F849-9A8E-734B588C38B7}" srcOrd="0" destOrd="0" presId="urn:microsoft.com/office/officeart/2005/8/layout/default"/>
    <dgm:cxn modelId="{51E5C2CE-1890-43CA-B684-7F182930E19E}" type="presParOf" srcId="{DD4579EC-CA44-4E60-8712-692211F85388}" destId="{2C2DE704-DB59-4056-9D41-FF32F02D7E6A}" srcOrd="0" destOrd="0" presId="urn:microsoft.com/office/officeart/2005/8/layout/default"/>
    <dgm:cxn modelId="{736642B9-89B8-4B40-A1B2-3DA0DBDEF7D8}" type="presParOf" srcId="{DD4579EC-CA44-4E60-8712-692211F85388}" destId="{CF219E25-C970-4A43-9341-225333D1EA9D}" srcOrd="1" destOrd="0" presId="urn:microsoft.com/office/officeart/2005/8/layout/default"/>
    <dgm:cxn modelId="{9911D558-42A3-CB4C-8861-DA356657CA34}" type="presParOf" srcId="{DD4579EC-CA44-4E60-8712-692211F85388}" destId="{0A9DE214-601C-DA4F-B2A8-C648180492E1}" srcOrd="2" destOrd="0" presId="urn:microsoft.com/office/officeart/2005/8/layout/default"/>
    <dgm:cxn modelId="{E4296440-8831-9445-8A03-B1C9750CFCE4}" type="presParOf" srcId="{DD4579EC-CA44-4E60-8712-692211F85388}" destId="{45B17361-87B3-474F-BF7F-55C12FB3D875}" srcOrd="3" destOrd="0" presId="urn:microsoft.com/office/officeart/2005/8/layout/default"/>
    <dgm:cxn modelId="{56EA9832-C5BC-2749-AE78-B9075199E2C1}" type="presParOf" srcId="{DD4579EC-CA44-4E60-8712-692211F85388}" destId="{62C1EBF0-CB16-B548-AD03-EFC1F1078074}" srcOrd="4" destOrd="0" presId="urn:microsoft.com/office/officeart/2005/8/layout/default"/>
    <dgm:cxn modelId="{D2085F34-058B-3343-9E05-99972F4AB2CC}" type="presParOf" srcId="{DD4579EC-CA44-4E60-8712-692211F85388}" destId="{4A2674B3-3456-3D46-93B9-4C8BB7AAB317}" srcOrd="5" destOrd="0" presId="urn:microsoft.com/office/officeart/2005/8/layout/default"/>
    <dgm:cxn modelId="{D8D5E599-B563-CA49-8FC0-A91DFF541863}" type="presParOf" srcId="{DD4579EC-CA44-4E60-8712-692211F85388}" destId="{E7FAA266-A049-D048-A3E9-0F8E8159F317}" srcOrd="6" destOrd="0" presId="urn:microsoft.com/office/officeart/2005/8/layout/default"/>
    <dgm:cxn modelId="{D3E3E7D6-984C-724A-92A4-8C0B3D849D0A}" type="presParOf" srcId="{DD4579EC-CA44-4E60-8712-692211F85388}" destId="{9ABA76D4-D8B5-F443-93BE-AC03DD21268F}" srcOrd="7" destOrd="0" presId="urn:microsoft.com/office/officeart/2005/8/layout/default"/>
    <dgm:cxn modelId="{E1CD7805-EECD-FF47-B695-622DDA1F85AF}" type="presParOf" srcId="{DD4579EC-CA44-4E60-8712-692211F85388}" destId="{E2236FAA-7D55-CF4E-8439-0EF613389A4F}" srcOrd="8" destOrd="0" presId="urn:microsoft.com/office/officeart/2005/8/layout/default"/>
    <dgm:cxn modelId="{78667EBB-A0FC-EA4F-9AA6-E8C543420AAB}" type="presParOf" srcId="{DD4579EC-CA44-4E60-8712-692211F85388}" destId="{F9748503-F85C-3748-B047-0858D809337F}" srcOrd="9" destOrd="0" presId="urn:microsoft.com/office/officeart/2005/8/layout/default"/>
    <dgm:cxn modelId="{E7565C67-FCD6-B945-A035-494D379BB13A}" type="presParOf" srcId="{DD4579EC-CA44-4E60-8712-692211F85388}" destId="{A9FED752-FBB7-F849-9A8E-734B588C38B7}" srcOrd="10" destOrd="0" presId="urn:microsoft.com/office/officeart/2005/8/layout/default"/>
    <dgm:cxn modelId="{ACA5C4CE-E9FD-F94E-9040-504B69427C42}" type="presParOf" srcId="{DD4579EC-CA44-4E60-8712-692211F85388}" destId="{D5B2144B-3924-0346-A1AD-20787880E808}" srcOrd="11" destOrd="0" presId="urn:microsoft.com/office/officeart/2005/8/layout/default"/>
    <dgm:cxn modelId="{A07E88AA-FFFB-4D45-8022-14988CB4E5D5}" type="presParOf" srcId="{DD4579EC-CA44-4E60-8712-692211F85388}" destId="{489E5255-488A-3744-95BF-186B40A54CA4}" srcOrd="12" destOrd="0" presId="urn:microsoft.com/office/officeart/2005/8/layout/default"/>
    <dgm:cxn modelId="{EF8A542F-59E2-2341-91BC-C38FBA473EBB}" type="presParOf" srcId="{DD4579EC-CA44-4E60-8712-692211F85388}" destId="{144A307D-44B8-4843-B73C-50FE0EFA4880}" srcOrd="13" destOrd="0" presId="urn:microsoft.com/office/officeart/2005/8/layout/default"/>
    <dgm:cxn modelId="{D701731A-7D60-EB46-95BC-F5E5EDE552FB}" type="presParOf" srcId="{DD4579EC-CA44-4E60-8712-692211F85388}" destId="{9D077165-B6F1-ED47-8DA3-A8608F2B2D40}" srcOrd="14" destOrd="0" presId="urn:microsoft.com/office/officeart/2005/8/layout/default"/>
    <dgm:cxn modelId="{7EC30424-69EE-874C-A7F7-3182F025F5A5}" type="presParOf" srcId="{DD4579EC-CA44-4E60-8712-692211F85388}" destId="{7C4400A5-43FC-CD47-BE25-BF4E3CF1069D}" srcOrd="15" destOrd="0" presId="urn:microsoft.com/office/officeart/2005/8/layout/default"/>
    <dgm:cxn modelId="{C2CB125C-CC41-F741-911B-A39FAF2B83C5}" type="presParOf" srcId="{DD4579EC-CA44-4E60-8712-692211F85388}" destId="{F3C63479-0041-5F48-BAEB-901B4F1C75D0}" srcOrd="16" destOrd="0" presId="urn:microsoft.com/office/officeart/2005/8/layout/default"/>
    <dgm:cxn modelId="{2778CD46-06FE-A642-8FCC-350673159D46}" type="presParOf" srcId="{DD4579EC-CA44-4E60-8712-692211F85388}" destId="{851C83C5-651A-2C40-A9D4-52473B591E82}" srcOrd="17" destOrd="0" presId="urn:microsoft.com/office/officeart/2005/8/layout/default"/>
    <dgm:cxn modelId="{89B249D8-DB0C-874E-84F7-8772A7A4289F}" type="presParOf" srcId="{DD4579EC-CA44-4E60-8712-692211F85388}" destId="{5E214103-A42E-CA45-A5AE-F5CB7BBBB53A}" srcOrd="1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6AB31A74-09F6-49B2-85C0-78ADF3DE3053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s-ES"/>
        </a:p>
      </dgm:t>
    </dgm:pt>
    <dgm:pt modelId="{A1CEDD5B-B3E2-430B-8DA1-C11904062EA0}">
      <dgm:prSet phldrT="[Texto]" custT="1"/>
      <dgm:spPr>
        <a:solidFill>
          <a:schemeClr val="accent1"/>
        </a:solidFill>
      </dgm:spPr>
      <dgm:t>
        <a:bodyPr/>
        <a:lstStyle/>
        <a:p>
          <a:r>
            <a:rPr lang="es-ES" sz="1800" b="1" dirty="0">
              <a:latin typeface="Calibri" panose="020F0502020204030204" pitchFamily="34" charset="0"/>
              <a:cs typeface="Calibri" panose="020F0502020204030204" pitchFamily="34" charset="0"/>
            </a:rPr>
            <a:t>Proactivo</a:t>
          </a:r>
        </a:p>
      </dgm:t>
    </dgm:pt>
    <dgm:pt modelId="{5A69A883-E5F9-4549-B98D-4AD3258DDFFB}" type="parTrans" cxnId="{93257E62-018A-42E6-A6E1-B2674415E1DD}">
      <dgm:prSet/>
      <dgm:spPr/>
      <dgm:t>
        <a:bodyPr/>
        <a:lstStyle/>
        <a:p>
          <a:endParaRPr lang="es-ES" sz="1800" b="1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5D15E33F-B2A1-4ECE-A004-3598E4C59B9B}" type="sibTrans" cxnId="{93257E62-018A-42E6-A6E1-B2674415E1DD}">
      <dgm:prSet/>
      <dgm:spPr/>
      <dgm:t>
        <a:bodyPr/>
        <a:lstStyle/>
        <a:p>
          <a:endParaRPr lang="es-ES" sz="1800" b="1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FC79D4FC-7DDC-1948-8120-DE2C65BC263D}">
      <dgm:prSet phldrT="[Texto]" custT="1"/>
      <dgm:spPr/>
      <dgm:t>
        <a:bodyPr/>
        <a:lstStyle/>
        <a:p>
          <a:r>
            <a:rPr lang="es-ES" sz="1800" b="1" dirty="0">
              <a:latin typeface="Calibri" panose="020F0502020204030204" pitchFamily="34" charset="0"/>
              <a:cs typeface="Calibri" panose="020F0502020204030204" pitchFamily="34" charset="0"/>
            </a:rPr>
            <a:t>Responsable</a:t>
          </a:r>
        </a:p>
      </dgm:t>
    </dgm:pt>
    <dgm:pt modelId="{AEA66509-F2DF-F04B-813E-631571D507FF}" type="parTrans" cxnId="{8E0E9BB4-7314-5240-8A68-1188FF70A939}">
      <dgm:prSet/>
      <dgm:spPr/>
      <dgm:t>
        <a:bodyPr/>
        <a:lstStyle/>
        <a:p>
          <a:endParaRPr lang="es-ES" sz="1800" b="1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62D6EC0B-5C8B-D145-A217-3D8DD6E8A9A6}" type="sibTrans" cxnId="{8E0E9BB4-7314-5240-8A68-1188FF70A939}">
      <dgm:prSet/>
      <dgm:spPr/>
      <dgm:t>
        <a:bodyPr/>
        <a:lstStyle/>
        <a:p>
          <a:endParaRPr lang="es-ES" sz="1800" b="1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72DDA7B0-FFF7-414B-BF3C-B407A51F6A7C}">
      <dgm:prSet phldrT="[Texto]" custT="1"/>
      <dgm:spPr>
        <a:solidFill>
          <a:schemeClr val="tx2"/>
        </a:solidFill>
      </dgm:spPr>
      <dgm:t>
        <a:bodyPr/>
        <a:lstStyle/>
        <a:p>
          <a:r>
            <a:rPr lang="es-ES" sz="1800" b="1" dirty="0">
              <a:latin typeface="Calibri" panose="020F0502020204030204" pitchFamily="34" charset="0"/>
              <a:cs typeface="Calibri" panose="020F0502020204030204" pitchFamily="34" charset="0"/>
            </a:rPr>
            <a:t>Observador</a:t>
          </a:r>
        </a:p>
      </dgm:t>
    </dgm:pt>
    <dgm:pt modelId="{5C90493E-EA37-CA4D-A1EB-4750886B3336}" type="parTrans" cxnId="{FB14FB4F-30FC-6641-8CA4-DE10CA6729D0}">
      <dgm:prSet/>
      <dgm:spPr/>
      <dgm:t>
        <a:bodyPr/>
        <a:lstStyle/>
        <a:p>
          <a:endParaRPr lang="es-ES" sz="1800" b="1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D813C2FF-8C35-184E-A5C5-27C2BD0B7A53}" type="sibTrans" cxnId="{FB14FB4F-30FC-6641-8CA4-DE10CA6729D0}">
      <dgm:prSet/>
      <dgm:spPr/>
      <dgm:t>
        <a:bodyPr/>
        <a:lstStyle/>
        <a:p>
          <a:endParaRPr lang="es-ES" sz="1800" b="1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7A296154-6436-CD43-8A2F-470AF9684EC5}">
      <dgm:prSet phldrT="[Texto]" custT="1"/>
      <dgm:spPr>
        <a:solidFill>
          <a:schemeClr val="accent6"/>
        </a:solidFill>
        <a:ln>
          <a:noFill/>
        </a:ln>
      </dgm:spPr>
      <dgm:t>
        <a:bodyPr/>
        <a:lstStyle/>
        <a:p>
          <a:r>
            <a:rPr lang="es-ES" sz="18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rPr>
            <a:t>Perseverante</a:t>
          </a:r>
        </a:p>
      </dgm:t>
    </dgm:pt>
    <dgm:pt modelId="{A605DD71-A509-7243-B82D-04C5CB9709D4}" type="parTrans" cxnId="{F19E2E25-72B1-DF4A-827F-1E0904560054}">
      <dgm:prSet/>
      <dgm:spPr/>
      <dgm:t>
        <a:bodyPr/>
        <a:lstStyle/>
        <a:p>
          <a:endParaRPr lang="es-ES" sz="1800" b="1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244FEC0C-8312-E546-887E-B5BAC609936E}" type="sibTrans" cxnId="{F19E2E25-72B1-DF4A-827F-1E0904560054}">
      <dgm:prSet/>
      <dgm:spPr/>
      <dgm:t>
        <a:bodyPr/>
        <a:lstStyle/>
        <a:p>
          <a:endParaRPr lang="es-ES" sz="1800" b="1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E35D92C6-7C6A-B043-9787-BB392B415B1D}">
      <dgm:prSet phldrT="[Texto]" custT="1"/>
      <dgm:spPr>
        <a:solidFill>
          <a:schemeClr val="bg1"/>
        </a:solidFill>
        <a:ln>
          <a:solidFill>
            <a:schemeClr val="bg1">
              <a:lumMod val="50000"/>
            </a:schemeClr>
          </a:solidFill>
        </a:ln>
      </dgm:spPr>
      <dgm:t>
        <a:bodyPr/>
        <a:lstStyle/>
        <a:p>
          <a:r>
            <a:rPr lang="es-ES" sz="1800" b="1" dirty="0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Dominio de la abstracción</a:t>
          </a:r>
        </a:p>
      </dgm:t>
    </dgm:pt>
    <dgm:pt modelId="{3A341539-074E-2246-9B91-16FF8F9A96C3}" type="parTrans" cxnId="{AA8A19DE-EA7E-3947-BDA8-1406FDB6E384}">
      <dgm:prSet/>
      <dgm:spPr/>
      <dgm:t>
        <a:bodyPr/>
        <a:lstStyle/>
        <a:p>
          <a:endParaRPr lang="es-ES" sz="1800" b="1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F9FEBE43-D3EC-7E41-8AF0-B3BDF9A96567}" type="sibTrans" cxnId="{AA8A19DE-EA7E-3947-BDA8-1406FDB6E384}">
      <dgm:prSet/>
      <dgm:spPr/>
      <dgm:t>
        <a:bodyPr/>
        <a:lstStyle/>
        <a:p>
          <a:endParaRPr lang="es-ES" sz="1800" b="1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77814CA8-E651-3747-97DB-BF3A5F42D2E6}">
      <dgm:prSet phldrT="[Texto]" custT="1"/>
      <dgm:spPr/>
      <dgm:t>
        <a:bodyPr/>
        <a:lstStyle/>
        <a:p>
          <a:r>
            <a:rPr lang="es-ES" sz="1800" b="1" dirty="0">
              <a:latin typeface="Calibri" panose="020F0502020204030204" pitchFamily="34" charset="0"/>
              <a:cs typeface="Calibri" panose="020F0502020204030204" pitchFamily="34" charset="0"/>
            </a:rPr>
            <a:t>Auto-aprendizaje</a:t>
          </a:r>
        </a:p>
      </dgm:t>
    </dgm:pt>
    <dgm:pt modelId="{C44314F3-59D8-BA47-8565-41B80DAEC92D}" type="parTrans" cxnId="{E7FD8562-5BAD-624D-A631-0AAE5CF26A6F}">
      <dgm:prSet/>
      <dgm:spPr/>
      <dgm:t>
        <a:bodyPr/>
        <a:lstStyle/>
        <a:p>
          <a:endParaRPr lang="es-ES" sz="1800" b="1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9A9B2E3C-542F-B342-8769-03E4369F6563}" type="sibTrans" cxnId="{E7FD8562-5BAD-624D-A631-0AAE5CF26A6F}">
      <dgm:prSet/>
      <dgm:spPr/>
      <dgm:t>
        <a:bodyPr/>
        <a:lstStyle/>
        <a:p>
          <a:endParaRPr lang="es-ES" sz="1800" b="1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33CE3B5B-EBAE-614B-95D1-406A78AD7B4E}">
      <dgm:prSet phldrT="[Texto]" custT="1"/>
      <dgm:spPr/>
      <dgm:t>
        <a:bodyPr/>
        <a:lstStyle/>
        <a:p>
          <a:r>
            <a:rPr lang="es-ES" sz="1800" b="1" dirty="0">
              <a:latin typeface="Calibri" panose="020F0502020204030204" pitchFamily="34" charset="0"/>
              <a:cs typeface="Calibri" panose="020F0502020204030204" pitchFamily="34" charset="0"/>
            </a:rPr>
            <a:t>Pragmático</a:t>
          </a:r>
        </a:p>
      </dgm:t>
    </dgm:pt>
    <dgm:pt modelId="{F5737B99-B67D-E747-BEC8-CEFEA7C39162}" type="parTrans" cxnId="{41DC7314-2BDE-3746-A374-084ED0D9018B}">
      <dgm:prSet/>
      <dgm:spPr/>
      <dgm:t>
        <a:bodyPr/>
        <a:lstStyle/>
        <a:p>
          <a:endParaRPr lang="es-ES" sz="1800" b="1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8B1775BC-F165-C241-902F-E20B156352BA}" type="sibTrans" cxnId="{41DC7314-2BDE-3746-A374-084ED0D9018B}">
      <dgm:prSet/>
      <dgm:spPr/>
      <dgm:t>
        <a:bodyPr/>
        <a:lstStyle/>
        <a:p>
          <a:endParaRPr lang="es-ES" sz="1800" b="1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5786F3C5-3F38-1247-B327-304D94C7DD70}">
      <dgm:prSet phldrT="[Texto]" custT="1"/>
      <dgm:spPr/>
      <dgm:t>
        <a:bodyPr/>
        <a:lstStyle/>
        <a:p>
          <a:r>
            <a:rPr lang="es-ES" sz="1800" b="1" dirty="0">
              <a:latin typeface="Calibri" panose="020F0502020204030204" pitchFamily="34" charset="0"/>
              <a:cs typeface="Calibri" panose="020F0502020204030204" pitchFamily="34" charset="0"/>
            </a:rPr>
            <a:t>Lógica</a:t>
          </a:r>
        </a:p>
      </dgm:t>
    </dgm:pt>
    <dgm:pt modelId="{AA2C07DA-F7F7-1244-B302-784FB6FCF909}" type="parTrans" cxnId="{50C1F1C9-94FF-F04B-9242-FC8FACE25E9E}">
      <dgm:prSet/>
      <dgm:spPr/>
      <dgm:t>
        <a:bodyPr/>
        <a:lstStyle/>
        <a:p>
          <a:endParaRPr lang="es-ES" sz="1800" b="1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9CF002D4-71BE-1F40-9397-D23A507D2A4D}" type="sibTrans" cxnId="{50C1F1C9-94FF-F04B-9242-FC8FACE25E9E}">
      <dgm:prSet/>
      <dgm:spPr/>
      <dgm:t>
        <a:bodyPr/>
        <a:lstStyle/>
        <a:p>
          <a:endParaRPr lang="es-ES" sz="1800" b="1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86D17520-7070-C841-835F-2D5220CE9B0B}">
      <dgm:prSet phldrT="[Texto]" custT="1"/>
      <dgm:spPr/>
      <dgm:t>
        <a:bodyPr/>
        <a:lstStyle/>
        <a:p>
          <a:r>
            <a:rPr lang="es-ES" sz="1800" b="1" dirty="0">
              <a:latin typeface="Calibri" panose="020F0502020204030204" pitchFamily="34" charset="0"/>
              <a:cs typeface="Calibri" panose="020F0502020204030204" pitchFamily="34" charset="0"/>
            </a:rPr>
            <a:t>Investigador</a:t>
          </a:r>
        </a:p>
      </dgm:t>
    </dgm:pt>
    <dgm:pt modelId="{DDB08226-9AC9-064B-B8A4-7D1F6FC63C39}" type="parTrans" cxnId="{9775A982-0CE6-3F48-A48D-69D5EA9A1985}">
      <dgm:prSet/>
      <dgm:spPr/>
      <dgm:t>
        <a:bodyPr/>
        <a:lstStyle/>
        <a:p>
          <a:endParaRPr lang="es-ES" sz="1800" b="1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9E5A33AF-E3E4-1F45-A978-F1EFBB1C6674}" type="sibTrans" cxnId="{9775A982-0CE6-3F48-A48D-69D5EA9A1985}">
      <dgm:prSet/>
      <dgm:spPr/>
      <dgm:t>
        <a:bodyPr/>
        <a:lstStyle/>
        <a:p>
          <a:endParaRPr lang="es-ES" sz="1800" b="1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6421EE3D-C6AC-9E4E-9270-4B76AC2E6E59}">
      <dgm:prSet phldrT="[Texto]" custT="1"/>
      <dgm:spPr/>
      <dgm:t>
        <a:bodyPr/>
        <a:lstStyle/>
        <a:p>
          <a:r>
            <a:rPr lang="es-ES" sz="1800" b="1" dirty="0">
              <a:latin typeface="Calibri" panose="020F0502020204030204" pitchFamily="34" charset="0"/>
              <a:cs typeface="Calibri" panose="020F0502020204030204" pitchFamily="34" charset="0"/>
            </a:rPr>
            <a:t>Adaptable</a:t>
          </a:r>
        </a:p>
      </dgm:t>
    </dgm:pt>
    <dgm:pt modelId="{7509F66A-94C2-8D4B-9432-762287035163}" type="parTrans" cxnId="{B68248E2-619B-7C4E-86F0-E49FD4C12E1E}">
      <dgm:prSet/>
      <dgm:spPr/>
      <dgm:t>
        <a:bodyPr/>
        <a:lstStyle/>
        <a:p>
          <a:endParaRPr lang="es-ES" sz="1800" b="1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CE4E706F-B78D-2342-BAE4-2AE3725D4534}" type="sibTrans" cxnId="{B68248E2-619B-7C4E-86F0-E49FD4C12E1E}">
      <dgm:prSet/>
      <dgm:spPr/>
      <dgm:t>
        <a:bodyPr/>
        <a:lstStyle/>
        <a:p>
          <a:endParaRPr lang="es-ES" sz="1800" b="1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DD4579EC-CA44-4E60-8712-692211F85388}" type="pres">
      <dgm:prSet presAssocID="{6AB31A74-09F6-49B2-85C0-78ADF3DE3053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s-CL"/>
        </a:p>
      </dgm:t>
    </dgm:pt>
    <dgm:pt modelId="{2C2DE704-DB59-4056-9D41-FF32F02D7E6A}" type="pres">
      <dgm:prSet presAssocID="{A1CEDD5B-B3E2-430B-8DA1-C11904062EA0}" presName="node" presStyleLbl="node1" presStyleIdx="0" presStyleCnt="10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s-CL"/>
        </a:p>
      </dgm:t>
    </dgm:pt>
    <dgm:pt modelId="{CF219E25-C970-4A43-9341-225333D1EA9D}" type="pres">
      <dgm:prSet presAssocID="{5D15E33F-B2A1-4ECE-A004-3598E4C59B9B}" presName="sibTrans" presStyleCnt="0"/>
      <dgm:spPr/>
    </dgm:pt>
    <dgm:pt modelId="{62C1EBF0-CB16-B548-AD03-EFC1F1078074}" type="pres">
      <dgm:prSet presAssocID="{FC79D4FC-7DDC-1948-8120-DE2C65BC263D}" presName="node" presStyleLbl="node1" presStyleIdx="1" presStyleCnt="10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s-CL"/>
        </a:p>
      </dgm:t>
    </dgm:pt>
    <dgm:pt modelId="{4A2674B3-3456-3D46-93B9-4C8BB7AAB317}" type="pres">
      <dgm:prSet presAssocID="{62D6EC0B-5C8B-D145-A217-3D8DD6E8A9A6}" presName="sibTrans" presStyleCnt="0"/>
      <dgm:spPr/>
    </dgm:pt>
    <dgm:pt modelId="{A9FED752-FBB7-F849-9A8E-734B588C38B7}" type="pres">
      <dgm:prSet presAssocID="{72DDA7B0-FFF7-414B-BF3C-B407A51F6A7C}" presName="node" presStyleLbl="node1" presStyleIdx="2" presStyleCnt="10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s-CL"/>
        </a:p>
      </dgm:t>
    </dgm:pt>
    <dgm:pt modelId="{D5B2144B-3924-0346-A1AD-20787880E808}" type="pres">
      <dgm:prSet presAssocID="{D813C2FF-8C35-184E-A5C5-27C2BD0B7A53}" presName="sibTrans" presStyleCnt="0"/>
      <dgm:spPr/>
    </dgm:pt>
    <dgm:pt modelId="{9D077165-B6F1-ED47-8DA3-A8608F2B2D40}" type="pres">
      <dgm:prSet presAssocID="{7A296154-6436-CD43-8A2F-470AF9684EC5}" presName="node" presStyleLbl="node1" presStyleIdx="3" presStyleCnt="10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s-CL"/>
        </a:p>
      </dgm:t>
    </dgm:pt>
    <dgm:pt modelId="{7C4400A5-43FC-CD47-BE25-BF4E3CF1069D}" type="pres">
      <dgm:prSet presAssocID="{244FEC0C-8312-E546-887E-B5BAC609936E}" presName="sibTrans" presStyleCnt="0"/>
      <dgm:spPr/>
    </dgm:pt>
    <dgm:pt modelId="{F3C63479-0041-5F48-BAEB-901B4F1C75D0}" type="pres">
      <dgm:prSet presAssocID="{E35D92C6-7C6A-B043-9787-BB392B415B1D}" presName="node" presStyleLbl="node1" presStyleIdx="4" presStyleCnt="10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s-CL"/>
        </a:p>
      </dgm:t>
    </dgm:pt>
    <dgm:pt modelId="{851C83C5-651A-2C40-A9D4-52473B591E82}" type="pres">
      <dgm:prSet presAssocID="{F9FEBE43-D3EC-7E41-8AF0-B3BDF9A96567}" presName="sibTrans" presStyleCnt="0"/>
      <dgm:spPr/>
    </dgm:pt>
    <dgm:pt modelId="{24CAC360-7320-E645-BB1F-8F8B1989212C}" type="pres">
      <dgm:prSet presAssocID="{77814CA8-E651-3747-97DB-BF3A5F42D2E6}" presName="node" presStyleLbl="node1" presStyleIdx="5" presStyleCnt="10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s-CL"/>
        </a:p>
      </dgm:t>
    </dgm:pt>
    <dgm:pt modelId="{80A126EB-6175-C440-AA80-48AEA66D30A4}" type="pres">
      <dgm:prSet presAssocID="{9A9B2E3C-542F-B342-8769-03E4369F6563}" presName="sibTrans" presStyleCnt="0"/>
      <dgm:spPr/>
    </dgm:pt>
    <dgm:pt modelId="{46FFF70C-F5FD-7B4E-9C41-3AFB0656F958}" type="pres">
      <dgm:prSet presAssocID="{33CE3B5B-EBAE-614B-95D1-406A78AD7B4E}" presName="node" presStyleLbl="node1" presStyleIdx="6" presStyleCnt="10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s-CL"/>
        </a:p>
      </dgm:t>
    </dgm:pt>
    <dgm:pt modelId="{9368FE5B-67B0-6E42-BD7B-50B169B7DED6}" type="pres">
      <dgm:prSet presAssocID="{8B1775BC-F165-C241-902F-E20B156352BA}" presName="sibTrans" presStyleCnt="0"/>
      <dgm:spPr/>
    </dgm:pt>
    <dgm:pt modelId="{B17FFD8D-11A1-D34D-BE1B-E560CEA314B8}" type="pres">
      <dgm:prSet presAssocID="{5786F3C5-3F38-1247-B327-304D94C7DD70}" presName="node" presStyleLbl="node1" presStyleIdx="7" presStyleCnt="10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s-CL"/>
        </a:p>
      </dgm:t>
    </dgm:pt>
    <dgm:pt modelId="{626AC4B1-C472-4143-BA72-DB2018F7540D}" type="pres">
      <dgm:prSet presAssocID="{9CF002D4-71BE-1F40-9397-D23A507D2A4D}" presName="sibTrans" presStyleCnt="0"/>
      <dgm:spPr/>
    </dgm:pt>
    <dgm:pt modelId="{1F99C362-BB8B-BF4A-8BF5-C2C6C7A23C0D}" type="pres">
      <dgm:prSet presAssocID="{86D17520-7070-C841-835F-2D5220CE9B0B}" presName="node" presStyleLbl="node1" presStyleIdx="8" presStyleCnt="10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s-CL"/>
        </a:p>
      </dgm:t>
    </dgm:pt>
    <dgm:pt modelId="{A5C068FE-F8AF-D248-BB88-0C58B2915DED}" type="pres">
      <dgm:prSet presAssocID="{9E5A33AF-E3E4-1F45-A978-F1EFBB1C6674}" presName="sibTrans" presStyleCnt="0"/>
      <dgm:spPr/>
    </dgm:pt>
    <dgm:pt modelId="{CFDA4799-84FF-334B-976A-8BA569BF102F}" type="pres">
      <dgm:prSet presAssocID="{6421EE3D-C6AC-9E4E-9270-4B76AC2E6E59}" presName="node" presStyleLbl="node1" presStyleIdx="9" presStyleCnt="10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s-CL"/>
        </a:p>
      </dgm:t>
    </dgm:pt>
  </dgm:ptLst>
  <dgm:cxnLst>
    <dgm:cxn modelId="{AA0A45D3-3592-9242-8B8A-9AAE3EF9FAFB}" type="presOf" srcId="{5786F3C5-3F38-1247-B327-304D94C7DD70}" destId="{B17FFD8D-11A1-D34D-BE1B-E560CEA314B8}" srcOrd="0" destOrd="0" presId="urn:microsoft.com/office/officeart/2005/8/layout/default"/>
    <dgm:cxn modelId="{C171CCD7-74A7-C843-A667-69555FFF82FA}" type="presOf" srcId="{6421EE3D-C6AC-9E4E-9270-4B76AC2E6E59}" destId="{CFDA4799-84FF-334B-976A-8BA569BF102F}" srcOrd="0" destOrd="0" presId="urn:microsoft.com/office/officeart/2005/8/layout/default"/>
    <dgm:cxn modelId="{B68248E2-619B-7C4E-86F0-E49FD4C12E1E}" srcId="{6AB31A74-09F6-49B2-85C0-78ADF3DE3053}" destId="{6421EE3D-C6AC-9E4E-9270-4B76AC2E6E59}" srcOrd="9" destOrd="0" parTransId="{7509F66A-94C2-8D4B-9432-762287035163}" sibTransId="{CE4E706F-B78D-2342-BAE4-2AE3725D4534}"/>
    <dgm:cxn modelId="{86024588-7520-4F5A-B1F8-06C0D1BF55B2}" type="presOf" srcId="{6AB31A74-09F6-49B2-85C0-78ADF3DE3053}" destId="{DD4579EC-CA44-4E60-8712-692211F85388}" srcOrd="0" destOrd="0" presId="urn:microsoft.com/office/officeart/2005/8/layout/default"/>
    <dgm:cxn modelId="{AA8A19DE-EA7E-3947-BDA8-1406FDB6E384}" srcId="{6AB31A74-09F6-49B2-85C0-78ADF3DE3053}" destId="{E35D92C6-7C6A-B043-9787-BB392B415B1D}" srcOrd="4" destOrd="0" parTransId="{3A341539-074E-2246-9B91-16FF8F9A96C3}" sibTransId="{F9FEBE43-D3EC-7E41-8AF0-B3BDF9A96567}"/>
    <dgm:cxn modelId="{868D22A0-55B7-CA45-B8FD-4BEB98F8BAC0}" type="presOf" srcId="{77814CA8-E651-3747-97DB-BF3A5F42D2E6}" destId="{24CAC360-7320-E645-BB1F-8F8B1989212C}" srcOrd="0" destOrd="0" presId="urn:microsoft.com/office/officeart/2005/8/layout/default"/>
    <dgm:cxn modelId="{FB14FB4F-30FC-6641-8CA4-DE10CA6729D0}" srcId="{6AB31A74-09F6-49B2-85C0-78ADF3DE3053}" destId="{72DDA7B0-FFF7-414B-BF3C-B407A51F6A7C}" srcOrd="2" destOrd="0" parTransId="{5C90493E-EA37-CA4D-A1EB-4750886B3336}" sibTransId="{D813C2FF-8C35-184E-A5C5-27C2BD0B7A53}"/>
    <dgm:cxn modelId="{8850932D-271F-4D6B-8B0C-C045A59A010F}" type="presOf" srcId="{A1CEDD5B-B3E2-430B-8DA1-C11904062EA0}" destId="{2C2DE704-DB59-4056-9D41-FF32F02D7E6A}" srcOrd="0" destOrd="0" presId="urn:microsoft.com/office/officeart/2005/8/layout/default"/>
    <dgm:cxn modelId="{41DC7314-2BDE-3746-A374-084ED0D9018B}" srcId="{6AB31A74-09F6-49B2-85C0-78ADF3DE3053}" destId="{33CE3B5B-EBAE-614B-95D1-406A78AD7B4E}" srcOrd="6" destOrd="0" parTransId="{F5737B99-B67D-E747-BEC8-CEFEA7C39162}" sibTransId="{8B1775BC-F165-C241-902F-E20B156352BA}"/>
    <dgm:cxn modelId="{93257E62-018A-42E6-A6E1-B2674415E1DD}" srcId="{6AB31A74-09F6-49B2-85C0-78ADF3DE3053}" destId="{A1CEDD5B-B3E2-430B-8DA1-C11904062EA0}" srcOrd="0" destOrd="0" parTransId="{5A69A883-E5F9-4549-B98D-4AD3258DDFFB}" sibTransId="{5D15E33F-B2A1-4ECE-A004-3598E4C59B9B}"/>
    <dgm:cxn modelId="{50C1F1C9-94FF-F04B-9242-FC8FACE25E9E}" srcId="{6AB31A74-09F6-49B2-85C0-78ADF3DE3053}" destId="{5786F3C5-3F38-1247-B327-304D94C7DD70}" srcOrd="7" destOrd="0" parTransId="{AA2C07DA-F7F7-1244-B302-784FB6FCF909}" sibTransId="{9CF002D4-71BE-1F40-9397-D23A507D2A4D}"/>
    <dgm:cxn modelId="{F19E2E25-72B1-DF4A-827F-1E0904560054}" srcId="{6AB31A74-09F6-49B2-85C0-78ADF3DE3053}" destId="{7A296154-6436-CD43-8A2F-470AF9684EC5}" srcOrd="3" destOrd="0" parTransId="{A605DD71-A509-7243-B82D-04C5CB9709D4}" sibTransId="{244FEC0C-8312-E546-887E-B5BAC609936E}"/>
    <dgm:cxn modelId="{E7FD8562-5BAD-624D-A631-0AAE5CF26A6F}" srcId="{6AB31A74-09F6-49B2-85C0-78ADF3DE3053}" destId="{77814CA8-E651-3747-97DB-BF3A5F42D2E6}" srcOrd="5" destOrd="0" parTransId="{C44314F3-59D8-BA47-8565-41B80DAEC92D}" sibTransId="{9A9B2E3C-542F-B342-8769-03E4369F6563}"/>
    <dgm:cxn modelId="{FF88EFC5-421D-6746-B8AF-EE8AF18E910F}" type="presOf" srcId="{FC79D4FC-7DDC-1948-8120-DE2C65BC263D}" destId="{62C1EBF0-CB16-B548-AD03-EFC1F1078074}" srcOrd="0" destOrd="0" presId="urn:microsoft.com/office/officeart/2005/8/layout/default"/>
    <dgm:cxn modelId="{A7CD39BB-E4A1-4844-AFAD-4A6CDBCD1F92}" type="presOf" srcId="{86D17520-7070-C841-835F-2D5220CE9B0B}" destId="{1F99C362-BB8B-BF4A-8BF5-C2C6C7A23C0D}" srcOrd="0" destOrd="0" presId="urn:microsoft.com/office/officeart/2005/8/layout/default"/>
    <dgm:cxn modelId="{CAF9B012-80E0-DF42-B513-A7AEB8765ECE}" type="presOf" srcId="{E35D92C6-7C6A-B043-9787-BB392B415B1D}" destId="{F3C63479-0041-5F48-BAEB-901B4F1C75D0}" srcOrd="0" destOrd="0" presId="urn:microsoft.com/office/officeart/2005/8/layout/default"/>
    <dgm:cxn modelId="{3F9ED6A3-AAA0-F64A-A114-B2DCC0EC8EB1}" type="presOf" srcId="{33CE3B5B-EBAE-614B-95D1-406A78AD7B4E}" destId="{46FFF70C-F5FD-7B4E-9C41-3AFB0656F958}" srcOrd="0" destOrd="0" presId="urn:microsoft.com/office/officeart/2005/8/layout/default"/>
    <dgm:cxn modelId="{8E0E9BB4-7314-5240-8A68-1188FF70A939}" srcId="{6AB31A74-09F6-49B2-85C0-78ADF3DE3053}" destId="{FC79D4FC-7DDC-1948-8120-DE2C65BC263D}" srcOrd="1" destOrd="0" parTransId="{AEA66509-F2DF-F04B-813E-631571D507FF}" sibTransId="{62D6EC0B-5C8B-D145-A217-3D8DD6E8A9A6}"/>
    <dgm:cxn modelId="{BC4114F7-8AEC-4946-ADA1-ED3670F95AB1}" type="presOf" srcId="{7A296154-6436-CD43-8A2F-470AF9684EC5}" destId="{9D077165-B6F1-ED47-8DA3-A8608F2B2D40}" srcOrd="0" destOrd="0" presId="urn:microsoft.com/office/officeart/2005/8/layout/default"/>
    <dgm:cxn modelId="{CF157803-AA23-2242-9DF4-0E24AF877917}" type="presOf" srcId="{72DDA7B0-FFF7-414B-BF3C-B407A51F6A7C}" destId="{A9FED752-FBB7-F849-9A8E-734B588C38B7}" srcOrd="0" destOrd="0" presId="urn:microsoft.com/office/officeart/2005/8/layout/default"/>
    <dgm:cxn modelId="{9775A982-0CE6-3F48-A48D-69D5EA9A1985}" srcId="{6AB31A74-09F6-49B2-85C0-78ADF3DE3053}" destId="{86D17520-7070-C841-835F-2D5220CE9B0B}" srcOrd="8" destOrd="0" parTransId="{DDB08226-9AC9-064B-B8A4-7D1F6FC63C39}" sibTransId="{9E5A33AF-E3E4-1F45-A978-F1EFBB1C6674}"/>
    <dgm:cxn modelId="{51E5C2CE-1890-43CA-B684-7F182930E19E}" type="presParOf" srcId="{DD4579EC-CA44-4E60-8712-692211F85388}" destId="{2C2DE704-DB59-4056-9D41-FF32F02D7E6A}" srcOrd="0" destOrd="0" presId="urn:microsoft.com/office/officeart/2005/8/layout/default"/>
    <dgm:cxn modelId="{736642B9-89B8-4B40-A1B2-3DA0DBDEF7D8}" type="presParOf" srcId="{DD4579EC-CA44-4E60-8712-692211F85388}" destId="{CF219E25-C970-4A43-9341-225333D1EA9D}" srcOrd="1" destOrd="0" presId="urn:microsoft.com/office/officeart/2005/8/layout/default"/>
    <dgm:cxn modelId="{56EA9832-C5BC-2749-AE78-B9075199E2C1}" type="presParOf" srcId="{DD4579EC-CA44-4E60-8712-692211F85388}" destId="{62C1EBF0-CB16-B548-AD03-EFC1F1078074}" srcOrd="2" destOrd="0" presId="urn:microsoft.com/office/officeart/2005/8/layout/default"/>
    <dgm:cxn modelId="{D2085F34-058B-3343-9E05-99972F4AB2CC}" type="presParOf" srcId="{DD4579EC-CA44-4E60-8712-692211F85388}" destId="{4A2674B3-3456-3D46-93B9-4C8BB7AAB317}" srcOrd="3" destOrd="0" presId="urn:microsoft.com/office/officeart/2005/8/layout/default"/>
    <dgm:cxn modelId="{E7565C67-FCD6-B945-A035-494D379BB13A}" type="presParOf" srcId="{DD4579EC-CA44-4E60-8712-692211F85388}" destId="{A9FED752-FBB7-F849-9A8E-734B588C38B7}" srcOrd="4" destOrd="0" presId="urn:microsoft.com/office/officeart/2005/8/layout/default"/>
    <dgm:cxn modelId="{ACA5C4CE-E9FD-F94E-9040-504B69427C42}" type="presParOf" srcId="{DD4579EC-CA44-4E60-8712-692211F85388}" destId="{D5B2144B-3924-0346-A1AD-20787880E808}" srcOrd="5" destOrd="0" presId="urn:microsoft.com/office/officeart/2005/8/layout/default"/>
    <dgm:cxn modelId="{D701731A-7D60-EB46-95BC-F5E5EDE552FB}" type="presParOf" srcId="{DD4579EC-CA44-4E60-8712-692211F85388}" destId="{9D077165-B6F1-ED47-8DA3-A8608F2B2D40}" srcOrd="6" destOrd="0" presId="urn:microsoft.com/office/officeart/2005/8/layout/default"/>
    <dgm:cxn modelId="{7EC30424-69EE-874C-A7F7-3182F025F5A5}" type="presParOf" srcId="{DD4579EC-CA44-4E60-8712-692211F85388}" destId="{7C4400A5-43FC-CD47-BE25-BF4E3CF1069D}" srcOrd="7" destOrd="0" presId="urn:microsoft.com/office/officeart/2005/8/layout/default"/>
    <dgm:cxn modelId="{C2CB125C-CC41-F741-911B-A39FAF2B83C5}" type="presParOf" srcId="{DD4579EC-CA44-4E60-8712-692211F85388}" destId="{F3C63479-0041-5F48-BAEB-901B4F1C75D0}" srcOrd="8" destOrd="0" presId="urn:microsoft.com/office/officeart/2005/8/layout/default"/>
    <dgm:cxn modelId="{2778CD46-06FE-A642-8FCC-350673159D46}" type="presParOf" srcId="{DD4579EC-CA44-4E60-8712-692211F85388}" destId="{851C83C5-651A-2C40-A9D4-52473B591E82}" srcOrd="9" destOrd="0" presId="urn:microsoft.com/office/officeart/2005/8/layout/default"/>
    <dgm:cxn modelId="{6E96EB13-9BA1-974D-84B5-66CE12778AB4}" type="presParOf" srcId="{DD4579EC-CA44-4E60-8712-692211F85388}" destId="{24CAC360-7320-E645-BB1F-8F8B1989212C}" srcOrd="10" destOrd="0" presId="urn:microsoft.com/office/officeart/2005/8/layout/default"/>
    <dgm:cxn modelId="{DB201A4C-B794-EA4E-99FE-C16B617B2E25}" type="presParOf" srcId="{DD4579EC-CA44-4E60-8712-692211F85388}" destId="{80A126EB-6175-C440-AA80-48AEA66D30A4}" srcOrd="11" destOrd="0" presId="urn:microsoft.com/office/officeart/2005/8/layout/default"/>
    <dgm:cxn modelId="{3EA7FF7D-14FF-F544-A3AD-B40098C8609B}" type="presParOf" srcId="{DD4579EC-CA44-4E60-8712-692211F85388}" destId="{46FFF70C-F5FD-7B4E-9C41-3AFB0656F958}" srcOrd="12" destOrd="0" presId="urn:microsoft.com/office/officeart/2005/8/layout/default"/>
    <dgm:cxn modelId="{9CCAC3E4-311E-254F-BF8D-92D63A2E8085}" type="presParOf" srcId="{DD4579EC-CA44-4E60-8712-692211F85388}" destId="{9368FE5B-67B0-6E42-BD7B-50B169B7DED6}" srcOrd="13" destOrd="0" presId="urn:microsoft.com/office/officeart/2005/8/layout/default"/>
    <dgm:cxn modelId="{A5478196-68E2-2145-B50C-F52F10004BE4}" type="presParOf" srcId="{DD4579EC-CA44-4E60-8712-692211F85388}" destId="{B17FFD8D-11A1-D34D-BE1B-E560CEA314B8}" srcOrd="14" destOrd="0" presId="urn:microsoft.com/office/officeart/2005/8/layout/default"/>
    <dgm:cxn modelId="{2EA76CC3-8374-6D42-8796-510722C9FFC8}" type="presParOf" srcId="{DD4579EC-CA44-4E60-8712-692211F85388}" destId="{626AC4B1-C472-4143-BA72-DB2018F7540D}" srcOrd="15" destOrd="0" presId="urn:microsoft.com/office/officeart/2005/8/layout/default"/>
    <dgm:cxn modelId="{2E8AADEB-6CDC-A041-A889-3B5A6C3664DC}" type="presParOf" srcId="{DD4579EC-CA44-4E60-8712-692211F85388}" destId="{1F99C362-BB8B-BF4A-8BF5-C2C6C7A23C0D}" srcOrd="16" destOrd="0" presId="urn:microsoft.com/office/officeart/2005/8/layout/default"/>
    <dgm:cxn modelId="{8810DB8B-D100-BF47-A036-26B6E39B47F7}" type="presParOf" srcId="{DD4579EC-CA44-4E60-8712-692211F85388}" destId="{A5C068FE-F8AF-D248-BB88-0C58B2915DED}" srcOrd="17" destOrd="0" presId="urn:microsoft.com/office/officeart/2005/8/layout/default"/>
    <dgm:cxn modelId="{F07E3698-97E5-624F-B746-2DB1416AB6AA}" type="presParOf" srcId="{DD4579EC-CA44-4E60-8712-692211F85388}" destId="{CFDA4799-84FF-334B-976A-8BA569BF102F}" srcOrd="1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6AB31A74-09F6-49B2-85C0-78ADF3DE3053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s-ES"/>
        </a:p>
      </dgm:t>
    </dgm:pt>
    <dgm:pt modelId="{A1CEDD5B-B3E2-430B-8DA1-C11904062EA0}">
      <dgm:prSet phldrT="[Texto]"/>
      <dgm:spPr>
        <a:solidFill>
          <a:schemeClr val="accent1"/>
        </a:solidFill>
      </dgm:spPr>
      <dgm:t>
        <a:bodyPr/>
        <a:lstStyle/>
        <a:p>
          <a:r>
            <a:rPr lang="es-ES" b="1" dirty="0">
              <a:latin typeface="Calibri" panose="020F0502020204030204" pitchFamily="34" charset="0"/>
              <a:cs typeface="Calibri" panose="020F0502020204030204" pitchFamily="34" charset="0"/>
            </a:rPr>
            <a:t>Responsable</a:t>
          </a:r>
        </a:p>
      </dgm:t>
    </dgm:pt>
    <dgm:pt modelId="{5A69A883-E5F9-4549-B98D-4AD3258DDFFB}" type="parTrans" cxnId="{93257E62-018A-42E6-A6E1-B2674415E1DD}">
      <dgm:prSet/>
      <dgm:spPr/>
      <dgm:t>
        <a:bodyPr/>
        <a:lstStyle/>
        <a:p>
          <a:endParaRPr lang="es-ES" b="1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5D15E33F-B2A1-4ECE-A004-3598E4C59B9B}" type="sibTrans" cxnId="{93257E62-018A-42E6-A6E1-B2674415E1DD}">
      <dgm:prSet/>
      <dgm:spPr/>
      <dgm:t>
        <a:bodyPr/>
        <a:lstStyle/>
        <a:p>
          <a:endParaRPr lang="es-ES" b="1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72DDA7B0-FFF7-414B-BF3C-B407A51F6A7C}">
      <dgm:prSet phldrT="[Texto]"/>
      <dgm:spPr>
        <a:solidFill>
          <a:schemeClr val="tx2"/>
        </a:solidFill>
      </dgm:spPr>
      <dgm:t>
        <a:bodyPr/>
        <a:lstStyle/>
        <a:p>
          <a:r>
            <a:rPr lang="es-ES" b="1" dirty="0">
              <a:latin typeface="Calibri" panose="020F0502020204030204" pitchFamily="34" charset="0"/>
              <a:cs typeface="Calibri" panose="020F0502020204030204" pitchFamily="34" charset="0"/>
            </a:rPr>
            <a:t>Observador</a:t>
          </a:r>
        </a:p>
      </dgm:t>
    </dgm:pt>
    <dgm:pt modelId="{5C90493E-EA37-CA4D-A1EB-4750886B3336}" type="parTrans" cxnId="{FB14FB4F-30FC-6641-8CA4-DE10CA6729D0}">
      <dgm:prSet/>
      <dgm:spPr/>
      <dgm:t>
        <a:bodyPr/>
        <a:lstStyle/>
        <a:p>
          <a:endParaRPr lang="es-ES" b="1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D813C2FF-8C35-184E-A5C5-27C2BD0B7A53}" type="sibTrans" cxnId="{FB14FB4F-30FC-6641-8CA4-DE10CA6729D0}">
      <dgm:prSet/>
      <dgm:spPr/>
      <dgm:t>
        <a:bodyPr/>
        <a:lstStyle/>
        <a:p>
          <a:endParaRPr lang="es-ES" b="1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2EB605F8-AC07-EE47-8137-3C2D5A993220}">
      <dgm:prSet phldrT="[Texto]"/>
      <dgm:spPr>
        <a:solidFill>
          <a:schemeClr val="bg2"/>
        </a:solidFill>
      </dgm:spPr>
      <dgm:t>
        <a:bodyPr/>
        <a:lstStyle/>
        <a:p>
          <a:r>
            <a:rPr lang="es-ES" b="1" dirty="0">
              <a:latin typeface="Calibri" panose="020F0502020204030204" pitchFamily="34" charset="0"/>
              <a:cs typeface="Calibri" panose="020F0502020204030204" pitchFamily="34" charset="0"/>
            </a:rPr>
            <a:t>Previsor</a:t>
          </a:r>
        </a:p>
      </dgm:t>
    </dgm:pt>
    <dgm:pt modelId="{E6BA64F4-EAFF-754A-977D-3B967D2EB986}" type="parTrans" cxnId="{1E92466C-9BCA-9747-8D9F-F7EED53541A7}">
      <dgm:prSet/>
      <dgm:spPr/>
      <dgm:t>
        <a:bodyPr/>
        <a:lstStyle/>
        <a:p>
          <a:endParaRPr lang="es-ES" b="1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693480EF-72F9-4D4E-AD17-1368D975C870}" type="sibTrans" cxnId="{1E92466C-9BCA-9747-8D9F-F7EED53541A7}">
      <dgm:prSet/>
      <dgm:spPr/>
      <dgm:t>
        <a:bodyPr/>
        <a:lstStyle/>
        <a:p>
          <a:endParaRPr lang="es-ES" b="1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7A296154-6436-CD43-8A2F-470AF9684EC5}">
      <dgm:prSet phldrT="[Texto]"/>
      <dgm:spPr>
        <a:solidFill>
          <a:schemeClr val="accent6"/>
        </a:solidFill>
        <a:ln>
          <a:noFill/>
        </a:ln>
      </dgm:spPr>
      <dgm:t>
        <a:bodyPr/>
        <a:lstStyle/>
        <a:p>
          <a:r>
            <a:rPr lang="es-ES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rPr>
            <a:t>Perseverante</a:t>
          </a:r>
        </a:p>
      </dgm:t>
    </dgm:pt>
    <dgm:pt modelId="{A605DD71-A509-7243-B82D-04C5CB9709D4}" type="parTrans" cxnId="{F19E2E25-72B1-DF4A-827F-1E0904560054}">
      <dgm:prSet/>
      <dgm:spPr/>
      <dgm:t>
        <a:bodyPr/>
        <a:lstStyle/>
        <a:p>
          <a:endParaRPr lang="es-ES" b="1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244FEC0C-8312-E546-887E-B5BAC609936E}" type="sibTrans" cxnId="{F19E2E25-72B1-DF4A-827F-1E0904560054}">
      <dgm:prSet/>
      <dgm:spPr/>
      <dgm:t>
        <a:bodyPr/>
        <a:lstStyle/>
        <a:p>
          <a:endParaRPr lang="es-ES" b="1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23334F77-0B69-D64C-878B-ACA4BE8049F9}">
      <dgm:prSet phldrT="[Texto]"/>
      <dgm:spPr>
        <a:solidFill>
          <a:schemeClr val="bg1"/>
        </a:solidFill>
        <a:ln>
          <a:solidFill>
            <a:schemeClr val="bg1">
              <a:lumMod val="50000"/>
            </a:schemeClr>
          </a:solidFill>
        </a:ln>
      </dgm:spPr>
      <dgm:t>
        <a:bodyPr/>
        <a:lstStyle/>
        <a:p>
          <a:r>
            <a:rPr lang="es-ES" b="1" dirty="0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Capacidad de síntesis</a:t>
          </a:r>
        </a:p>
      </dgm:t>
    </dgm:pt>
    <dgm:pt modelId="{B8722884-838C-B742-ADD7-8209F23E6785}" type="parTrans" cxnId="{DAD51E41-02B9-A64F-991E-70F6F0C16CC4}">
      <dgm:prSet/>
      <dgm:spPr/>
      <dgm:t>
        <a:bodyPr/>
        <a:lstStyle/>
        <a:p>
          <a:endParaRPr lang="es-ES" b="1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9C127ED9-8903-A645-B466-4FBFFC4535C9}" type="sibTrans" cxnId="{DAD51E41-02B9-A64F-991E-70F6F0C16CC4}">
      <dgm:prSet/>
      <dgm:spPr/>
      <dgm:t>
        <a:bodyPr/>
        <a:lstStyle/>
        <a:p>
          <a:endParaRPr lang="es-ES" b="1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F0B676DB-01C0-C449-9093-F1FDA8947C3E}">
      <dgm:prSet phldrT="[Texto]"/>
      <dgm:spPr/>
      <dgm:t>
        <a:bodyPr/>
        <a:lstStyle/>
        <a:p>
          <a:r>
            <a:rPr lang="es-ES" b="1" dirty="0">
              <a:latin typeface="Calibri" panose="020F0502020204030204" pitchFamily="34" charset="0"/>
              <a:cs typeface="Calibri" panose="020F0502020204030204" pitchFamily="34" charset="0"/>
            </a:rPr>
            <a:t>Ordenado y organizado</a:t>
          </a:r>
        </a:p>
      </dgm:t>
    </dgm:pt>
    <dgm:pt modelId="{82D4A6DB-E87D-B14E-BF91-896083E2AB18}" type="parTrans" cxnId="{03B5F1D2-F415-FD42-9198-E9BD01061095}">
      <dgm:prSet/>
      <dgm:spPr/>
      <dgm:t>
        <a:bodyPr/>
        <a:lstStyle/>
        <a:p>
          <a:endParaRPr lang="es-ES" b="1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001F3111-7E2B-794F-8E60-A5030DAEC158}" type="sibTrans" cxnId="{03B5F1D2-F415-FD42-9198-E9BD01061095}">
      <dgm:prSet/>
      <dgm:spPr/>
      <dgm:t>
        <a:bodyPr/>
        <a:lstStyle/>
        <a:p>
          <a:endParaRPr lang="es-ES" b="1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927CF3AD-912E-B14E-8C16-508AC3222F72}">
      <dgm:prSet phldrT="[Texto]"/>
      <dgm:spPr/>
      <dgm:t>
        <a:bodyPr/>
        <a:lstStyle/>
        <a:p>
          <a:r>
            <a:rPr lang="es-ES" b="1" dirty="0">
              <a:latin typeface="Calibri" panose="020F0502020204030204" pitchFamily="34" charset="0"/>
              <a:cs typeface="Calibri" panose="020F0502020204030204" pitchFamily="34" charset="0"/>
            </a:rPr>
            <a:t>Habilidad de gestionar</a:t>
          </a:r>
        </a:p>
      </dgm:t>
    </dgm:pt>
    <dgm:pt modelId="{5767432B-1B1C-ED4F-B38F-E1830ADA4DF8}" type="parTrans" cxnId="{3E568EFB-1936-E840-81F2-9E3E40B82F2A}">
      <dgm:prSet/>
      <dgm:spPr/>
      <dgm:t>
        <a:bodyPr/>
        <a:lstStyle/>
        <a:p>
          <a:endParaRPr lang="es-ES" b="1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909C7A2F-4CA5-2142-85C8-523EEB33C971}" type="sibTrans" cxnId="{3E568EFB-1936-E840-81F2-9E3E40B82F2A}">
      <dgm:prSet/>
      <dgm:spPr/>
      <dgm:t>
        <a:bodyPr/>
        <a:lstStyle/>
        <a:p>
          <a:endParaRPr lang="es-ES" b="1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DEF4FD1A-32F0-B144-B39D-A2FC61D6943F}">
      <dgm:prSet phldrT="[Texto]"/>
      <dgm:spPr/>
      <dgm:t>
        <a:bodyPr/>
        <a:lstStyle/>
        <a:p>
          <a:r>
            <a:rPr lang="es-ES" b="1" dirty="0">
              <a:latin typeface="Calibri" panose="020F0502020204030204" pitchFamily="34" charset="0"/>
              <a:cs typeface="Calibri" panose="020F0502020204030204" pitchFamily="34" charset="0"/>
            </a:rPr>
            <a:t>Lógica</a:t>
          </a:r>
        </a:p>
      </dgm:t>
    </dgm:pt>
    <dgm:pt modelId="{FEE0653D-E220-D94C-AA9A-9FA700FD23C8}" type="parTrans" cxnId="{667ED2FE-D293-9545-9D59-9D095710E38A}">
      <dgm:prSet/>
      <dgm:spPr/>
      <dgm:t>
        <a:bodyPr/>
        <a:lstStyle/>
        <a:p>
          <a:endParaRPr lang="es-ES" b="1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6A5669FC-E7F1-F04E-AC95-232A5CA10A48}" type="sibTrans" cxnId="{667ED2FE-D293-9545-9D59-9D095710E38A}">
      <dgm:prSet/>
      <dgm:spPr/>
      <dgm:t>
        <a:bodyPr/>
        <a:lstStyle/>
        <a:p>
          <a:endParaRPr lang="es-ES" b="1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6F00AA10-3BA3-3D44-ACA0-D3747429DD49}">
      <dgm:prSet phldrT="[Texto]"/>
      <dgm:spPr/>
      <dgm:t>
        <a:bodyPr/>
        <a:lstStyle/>
        <a:p>
          <a:r>
            <a:rPr lang="es-ES" b="1" dirty="0">
              <a:latin typeface="Calibri" panose="020F0502020204030204" pitchFamily="34" charset="0"/>
              <a:cs typeface="Calibri" panose="020F0502020204030204" pitchFamily="34" charset="0"/>
            </a:rPr>
            <a:t>Planificador</a:t>
          </a:r>
        </a:p>
      </dgm:t>
    </dgm:pt>
    <dgm:pt modelId="{F327A459-B4AA-E74B-B6A9-6983E13643C1}" type="parTrans" cxnId="{9A948DDF-B487-A044-AE58-67808378436F}">
      <dgm:prSet/>
      <dgm:spPr/>
      <dgm:t>
        <a:bodyPr/>
        <a:lstStyle/>
        <a:p>
          <a:endParaRPr lang="es-ES" b="1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F189356D-872F-9340-88C1-951086DF1B42}" type="sibTrans" cxnId="{9A948DDF-B487-A044-AE58-67808378436F}">
      <dgm:prSet/>
      <dgm:spPr/>
      <dgm:t>
        <a:bodyPr/>
        <a:lstStyle/>
        <a:p>
          <a:endParaRPr lang="es-ES" b="1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07888744-CDD7-6E48-98F0-130443102C03}">
      <dgm:prSet phldrT="[Texto]"/>
      <dgm:spPr>
        <a:solidFill>
          <a:schemeClr val="tx1"/>
        </a:solidFill>
      </dgm:spPr>
      <dgm:t>
        <a:bodyPr/>
        <a:lstStyle/>
        <a:p>
          <a:r>
            <a:rPr lang="es-ES" b="1" dirty="0">
              <a:latin typeface="Calibri" panose="020F0502020204030204" pitchFamily="34" charset="0"/>
              <a:cs typeface="Calibri" panose="020F0502020204030204" pitchFamily="34" charset="0"/>
            </a:rPr>
            <a:t>Adaptabilidad</a:t>
          </a:r>
        </a:p>
      </dgm:t>
    </dgm:pt>
    <dgm:pt modelId="{44901DA8-F7B7-5347-B25F-B5A7B13A1314}" type="parTrans" cxnId="{9D83AE4B-CB54-EE48-B58F-AD0FF5008C53}">
      <dgm:prSet/>
      <dgm:spPr/>
      <dgm:t>
        <a:bodyPr/>
        <a:lstStyle/>
        <a:p>
          <a:endParaRPr lang="es-ES" b="1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B8424850-AC03-7347-ACAB-BD16EC8011F5}" type="sibTrans" cxnId="{9D83AE4B-CB54-EE48-B58F-AD0FF5008C53}">
      <dgm:prSet/>
      <dgm:spPr/>
      <dgm:t>
        <a:bodyPr/>
        <a:lstStyle/>
        <a:p>
          <a:endParaRPr lang="es-ES" b="1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DD4579EC-CA44-4E60-8712-692211F85388}" type="pres">
      <dgm:prSet presAssocID="{6AB31A74-09F6-49B2-85C0-78ADF3DE3053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s-CL"/>
        </a:p>
      </dgm:t>
    </dgm:pt>
    <dgm:pt modelId="{2C2DE704-DB59-4056-9D41-FF32F02D7E6A}" type="pres">
      <dgm:prSet presAssocID="{A1CEDD5B-B3E2-430B-8DA1-C11904062EA0}" presName="node" presStyleLbl="node1" presStyleIdx="0" presStyleCnt="10" custScaleY="100044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s-CL"/>
        </a:p>
      </dgm:t>
    </dgm:pt>
    <dgm:pt modelId="{CF219E25-C970-4A43-9341-225333D1EA9D}" type="pres">
      <dgm:prSet presAssocID="{5D15E33F-B2A1-4ECE-A004-3598E4C59B9B}" presName="sibTrans" presStyleCnt="0"/>
      <dgm:spPr/>
    </dgm:pt>
    <dgm:pt modelId="{A9FED752-FBB7-F849-9A8E-734B588C38B7}" type="pres">
      <dgm:prSet presAssocID="{72DDA7B0-FFF7-414B-BF3C-B407A51F6A7C}" presName="node" presStyleLbl="node1" presStyleIdx="1" presStyleCnt="10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s-CL"/>
        </a:p>
      </dgm:t>
    </dgm:pt>
    <dgm:pt modelId="{D5B2144B-3924-0346-A1AD-20787880E808}" type="pres">
      <dgm:prSet presAssocID="{D813C2FF-8C35-184E-A5C5-27C2BD0B7A53}" presName="sibTrans" presStyleCnt="0"/>
      <dgm:spPr/>
    </dgm:pt>
    <dgm:pt modelId="{489E5255-488A-3744-95BF-186B40A54CA4}" type="pres">
      <dgm:prSet presAssocID="{2EB605F8-AC07-EE47-8137-3C2D5A993220}" presName="node" presStyleLbl="node1" presStyleIdx="2" presStyleCnt="10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s-CL"/>
        </a:p>
      </dgm:t>
    </dgm:pt>
    <dgm:pt modelId="{144A307D-44B8-4843-B73C-50FE0EFA4880}" type="pres">
      <dgm:prSet presAssocID="{693480EF-72F9-4D4E-AD17-1368D975C870}" presName="sibTrans" presStyleCnt="0"/>
      <dgm:spPr/>
    </dgm:pt>
    <dgm:pt modelId="{9D077165-B6F1-ED47-8DA3-A8608F2B2D40}" type="pres">
      <dgm:prSet presAssocID="{7A296154-6436-CD43-8A2F-470AF9684EC5}" presName="node" presStyleLbl="node1" presStyleIdx="3" presStyleCnt="10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s-CL"/>
        </a:p>
      </dgm:t>
    </dgm:pt>
    <dgm:pt modelId="{7C4400A5-43FC-CD47-BE25-BF4E3CF1069D}" type="pres">
      <dgm:prSet presAssocID="{244FEC0C-8312-E546-887E-B5BAC609936E}" presName="sibTrans" presStyleCnt="0"/>
      <dgm:spPr/>
    </dgm:pt>
    <dgm:pt modelId="{FDACDF94-4129-7A4D-84BF-882719AD13D9}" type="pres">
      <dgm:prSet presAssocID="{23334F77-0B69-D64C-878B-ACA4BE8049F9}" presName="node" presStyleLbl="node1" presStyleIdx="4" presStyleCnt="10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s-CL"/>
        </a:p>
      </dgm:t>
    </dgm:pt>
    <dgm:pt modelId="{95647601-614A-8148-8045-C1150C4B2FD0}" type="pres">
      <dgm:prSet presAssocID="{9C127ED9-8903-A645-B466-4FBFFC4535C9}" presName="sibTrans" presStyleCnt="0"/>
      <dgm:spPr/>
    </dgm:pt>
    <dgm:pt modelId="{4B1B229D-B6EB-1141-A651-00AC67C658DE}" type="pres">
      <dgm:prSet presAssocID="{F0B676DB-01C0-C449-9093-F1FDA8947C3E}" presName="node" presStyleLbl="node1" presStyleIdx="5" presStyleCnt="10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s-CL"/>
        </a:p>
      </dgm:t>
    </dgm:pt>
    <dgm:pt modelId="{960B52CF-39E0-FF42-A4CA-1F8C265EA32A}" type="pres">
      <dgm:prSet presAssocID="{001F3111-7E2B-794F-8E60-A5030DAEC158}" presName="sibTrans" presStyleCnt="0"/>
      <dgm:spPr/>
    </dgm:pt>
    <dgm:pt modelId="{1381D1F5-729A-4346-B96F-3AED1856DE35}" type="pres">
      <dgm:prSet presAssocID="{927CF3AD-912E-B14E-8C16-508AC3222F72}" presName="node" presStyleLbl="node1" presStyleIdx="6" presStyleCnt="10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s-CL"/>
        </a:p>
      </dgm:t>
    </dgm:pt>
    <dgm:pt modelId="{4759DE4A-7F77-CD42-8EDC-64ABEC9E7382}" type="pres">
      <dgm:prSet presAssocID="{909C7A2F-4CA5-2142-85C8-523EEB33C971}" presName="sibTrans" presStyleCnt="0"/>
      <dgm:spPr/>
    </dgm:pt>
    <dgm:pt modelId="{B79963B7-FA4F-FC4A-B695-28710F8A1475}" type="pres">
      <dgm:prSet presAssocID="{DEF4FD1A-32F0-B144-B39D-A2FC61D6943F}" presName="node" presStyleLbl="node1" presStyleIdx="7" presStyleCnt="10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s-CL"/>
        </a:p>
      </dgm:t>
    </dgm:pt>
    <dgm:pt modelId="{1AFB93DF-3499-C042-8A21-D9659F9358F3}" type="pres">
      <dgm:prSet presAssocID="{6A5669FC-E7F1-F04E-AC95-232A5CA10A48}" presName="sibTrans" presStyleCnt="0"/>
      <dgm:spPr/>
    </dgm:pt>
    <dgm:pt modelId="{7322B471-773C-7D4E-BED4-851819EBFF2A}" type="pres">
      <dgm:prSet presAssocID="{6F00AA10-3BA3-3D44-ACA0-D3747429DD49}" presName="node" presStyleLbl="node1" presStyleIdx="8" presStyleCnt="10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s-CL"/>
        </a:p>
      </dgm:t>
    </dgm:pt>
    <dgm:pt modelId="{1B6131F4-367E-FB42-9CF8-33727E108622}" type="pres">
      <dgm:prSet presAssocID="{F189356D-872F-9340-88C1-951086DF1B42}" presName="sibTrans" presStyleCnt="0"/>
      <dgm:spPr/>
    </dgm:pt>
    <dgm:pt modelId="{A141B782-46C2-9449-B244-C8A434320B84}" type="pres">
      <dgm:prSet presAssocID="{07888744-CDD7-6E48-98F0-130443102C03}" presName="node" presStyleLbl="node1" presStyleIdx="9" presStyleCnt="10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s-CL"/>
        </a:p>
      </dgm:t>
    </dgm:pt>
  </dgm:ptLst>
  <dgm:cxnLst>
    <dgm:cxn modelId="{1E92466C-9BCA-9747-8D9F-F7EED53541A7}" srcId="{6AB31A74-09F6-49B2-85C0-78ADF3DE3053}" destId="{2EB605F8-AC07-EE47-8137-3C2D5A993220}" srcOrd="2" destOrd="0" parTransId="{E6BA64F4-EAFF-754A-977D-3B967D2EB986}" sibTransId="{693480EF-72F9-4D4E-AD17-1368D975C870}"/>
    <dgm:cxn modelId="{CF157803-AA23-2242-9DF4-0E24AF877917}" type="presOf" srcId="{72DDA7B0-FFF7-414B-BF3C-B407A51F6A7C}" destId="{A9FED752-FBB7-F849-9A8E-734B588C38B7}" srcOrd="0" destOrd="0" presId="urn:microsoft.com/office/officeart/2005/8/layout/default"/>
    <dgm:cxn modelId="{03B5F1D2-F415-FD42-9198-E9BD01061095}" srcId="{6AB31A74-09F6-49B2-85C0-78ADF3DE3053}" destId="{F0B676DB-01C0-C449-9093-F1FDA8947C3E}" srcOrd="5" destOrd="0" parTransId="{82D4A6DB-E87D-B14E-BF91-896083E2AB18}" sibTransId="{001F3111-7E2B-794F-8E60-A5030DAEC158}"/>
    <dgm:cxn modelId="{B9083A28-E5B1-AD47-B5F3-473140C240B2}" type="presOf" srcId="{DEF4FD1A-32F0-B144-B39D-A2FC61D6943F}" destId="{B79963B7-FA4F-FC4A-B695-28710F8A1475}" srcOrd="0" destOrd="0" presId="urn:microsoft.com/office/officeart/2005/8/layout/default"/>
    <dgm:cxn modelId="{FB14FB4F-30FC-6641-8CA4-DE10CA6729D0}" srcId="{6AB31A74-09F6-49B2-85C0-78ADF3DE3053}" destId="{72DDA7B0-FFF7-414B-BF3C-B407A51F6A7C}" srcOrd="1" destOrd="0" parTransId="{5C90493E-EA37-CA4D-A1EB-4750886B3336}" sibTransId="{D813C2FF-8C35-184E-A5C5-27C2BD0B7A53}"/>
    <dgm:cxn modelId="{6A871333-0838-6343-8E78-7F8C5E8F44AA}" type="presOf" srcId="{23334F77-0B69-D64C-878B-ACA4BE8049F9}" destId="{FDACDF94-4129-7A4D-84BF-882719AD13D9}" srcOrd="0" destOrd="0" presId="urn:microsoft.com/office/officeart/2005/8/layout/default"/>
    <dgm:cxn modelId="{3E568EFB-1936-E840-81F2-9E3E40B82F2A}" srcId="{6AB31A74-09F6-49B2-85C0-78ADF3DE3053}" destId="{927CF3AD-912E-B14E-8C16-508AC3222F72}" srcOrd="6" destOrd="0" parTransId="{5767432B-1B1C-ED4F-B38F-E1830ADA4DF8}" sibTransId="{909C7A2F-4CA5-2142-85C8-523EEB33C971}"/>
    <dgm:cxn modelId="{45569FB9-BFEF-DF44-8E79-6298802D844C}" type="presOf" srcId="{07888744-CDD7-6E48-98F0-130443102C03}" destId="{A141B782-46C2-9449-B244-C8A434320B84}" srcOrd="0" destOrd="0" presId="urn:microsoft.com/office/officeart/2005/8/layout/default"/>
    <dgm:cxn modelId="{8850932D-271F-4D6B-8B0C-C045A59A010F}" type="presOf" srcId="{A1CEDD5B-B3E2-430B-8DA1-C11904062EA0}" destId="{2C2DE704-DB59-4056-9D41-FF32F02D7E6A}" srcOrd="0" destOrd="0" presId="urn:microsoft.com/office/officeart/2005/8/layout/default"/>
    <dgm:cxn modelId="{667ED2FE-D293-9545-9D59-9D095710E38A}" srcId="{6AB31A74-09F6-49B2-85C0-78ADF3DE3053}" destId="{DEF4FD1A-32F0-B144-B39D-A2FC61D6943F}" srcOrd="7" destOrd="0" parTransId="{FEE0653D-E220-D94C-AA9A-9FA700FD23C8}" sibTransId="{6A5669FC-E7F1-F04E-AC95-232A5CA10A48}"/>
    <dgm:cxn modelId="{93257E62-018A-42E6-A6E1-B2674415E1DD}" srcId="{6AB31A74-09F6-49B2-85C0-78ADF3DE3053}" destId="{A1CEDD5B-B3E2-430B-8DA1-C11904062EA0}" srcOrd="0" destOrd="0" parTransId="{5A69A883-E5F9-4549-B98D-4AD3258DDFFB}" sibTransId="{5D15E33F-B2A1-4ECE-A004-3598E4C59B9B}"/>
    <dgm:cxn modelId="{9D83AE4B-CB54-EE48-B58F-AD0FF5008C53}" srcId="{6AB31A74-09F6-49B2-85C0-78ADF3DE3053}" destId="{07888744-CDD7-6E48-98F0-130443102C03}" srcOrd="9" destOrd="0" parTransId="{44901DA8-F7B7-5347-B25F-B5A7B13A1314}" sibTransId="{B8424850-AC03-7347-ACAB-BD16EC8011F5}"/>
    <dgm:cxn modelId="{BC4114F7-8AEC-4946-ADA1-ED3670F95AB1}" type="presOf" srcId="{7A296154-6436-CD43-8A2F-470AF9684EC5}" destId="{9D077165-B6F1-ED47-8DA3-A8608F2B2D40}" srcOrd="0" destOrd="0" presId="urn:microsoft.com/office/officeart/2005/8/layout/default"/>
    <dgm:cxn modelId="{86024588-7520-4F5A-B1F8-06C0D1BF55B2}" type="presOf" srcId="{6AB31A74-09F6-49B2-85C0-78ADF3DE3053}" destId="{DD4579EC-CA44-4E60-8712-692211F85388}" srcOrd="0" destOrd="0" presId="urn:microsoft.com/office/officeart/2005/8/layout/default"/>
    <dgm:cxn modelId="{DAD51E41-02B9-A64F-991E-70F6F0C16CC4}" srcId="{6AB31A74-09F6-49B2-85C0-78ADF3DE3053}" destId="{23334F77-0B69-D64C-878B-ACA4BE8049F9}" srcOrd="4" destOrd="0" parTransId="{B8722884-838C-B742-ADD7-8209F23E6785}" sibTransId="{9C127ED9-8903-A645-B466-4FBFFC4535C9}"/>
    <dgm:cxn modelId="{0926578C-CA5C-5B4E-9B07-6E1D3EA1B944}" type="presOf" srcId="{6F00AA10-3BA3-3D44-ACA0-D3747429DD49}" destId="{7322B471-773C-7D4E-BED4-851819EBFF2A}" srcOrd="0" destOrd="0" presId="urn:microsoft.com/office/officeart/2005/8/layout/default"/>
    <dgm:cxn modelId="{9A948DDF-B487-A044-AE58-67808378436F}" srcId="{6AB31A74-09F6-49B2-85C0-78ADF3DE3053}" destId="{6F00AA10-3BA3-3D44-ACA0-D3747429DD49}" srcOrd="8" destOrd="0" parTransId="{F327A459-B4AA-E74B-B6A9-6983E13643C1}" sibTransId="{F189356D-872F-9340-88C1-951086DF1B42}"/>
    <dgm:cxn modelId="{39E3BDAA-F04A-7144-8E2D-72C9207010E3}" type="presOf" srcId="{F0B676DB-01C0-C449-9093-F1FDA8947C3E}" destId="{4B1B229D-B6EB-1141-A651-00AC67C658DE}" srcOrd="0" destOrd="0" presId="urn:microsoft.com/office/officeart/2005/8/layout/default"/>
    <dgm:cxn modelId="{F19E2E25-72B1-DF4A-827F-1E0904560054}" srcId="{6AB31A74-09F6-49B2-85C0-78ADF3DE3053}" destId="{7A296154-6436-CD43-8A2F-470AF9684EC5}" srcOrd="3" destOrd="0" parTransId="{A605DD71-A509-7243-B82D-04C5CB9709D4}" sibTransId="{244FEC0C-8312-E546-887E-B5BAC609936E}"/>
    <dgm:cxn modelId="{F1C68C08-1244-DC43-A5EC-EB95BB09E743}" type="presOf" srcId="{927CF3AD-912E-B14E-8C16-508AC3222F72}" destId="{1381D1F5-729A-4346-B96F-3AED1856DE35}" srcOrd="0" destOrd="0" presId="urn:microsoft.com/office/officeart/2005/8/layout/default"/>
    <dgm:cxn modelId="{4BA2ABD9-38FC-F741-9106-7CFBCD43546C}" type="presOf" srcId="{2EB605F8-AC07-EE47-8137-3C2D5A993220}" destId="{489E5255-488A-3744-95BF-186B40A54CA4}" srcOrd="0" destOrd="0" presId="urn:microsoft.com/office/officeart/2005/8/layout/default"/>
    <dgm:cxn modelId="{51E5C2CE-1890-43CA-B684-7F182930E19E}" type="presParOf" srcId="{DD4579EC-CA44-4E60-8712-692211F85388}" destId="{2C2DE704-DB59-4056-9D41-FF32F02D7E6A}" srcOrd="0" destOrd="0" presId="urn:microsoft.com/office/officeart/2005/8/layout/default"/>
    <dgm:cxn modelId="{736642B9-89B8-4B40-A1B2-3DA0DBDEF7D8}" type="presParOf" srcId="{DD4579EC-CA44-4E60-8712-692211F85388}" destId="{CF219E25-C970-4A43-9341-225333D1EA9D}" srcOrd="1" destOrd="0" presId="urn:microsoft.com/office/officeart/2005/8/layout/default"/>
    <dgm:cxn modelId="{E7565C67-FCD6-B945-A035-494D379BB13A}" type="presParOf" srcId="{DD4579EC-CA44-4E60-8712-692211F85388}" destId="{A9FED752-FBB7-F849-9A8E-734B588C38B7}" srcOrd="2" destOrd="0" presId="urn:microsoft.com/office/officeart/2005/8/layout/default"/>
    <dgm:cxn modelId="{ACA5C4CE-E9FD-F94E-9040-504B69427C42}" type="presParOf" srcId="{DD4579EC-CA44-4E60-8712-692211F85388}" destId="{D5B2144B-3924-0346-A1AD-20787880E808}" srcOrd="3" destOrd="0" presId="urn:microsoft.com/office/officeart/2005/8/layout/default"/>
    <dgm:cxn modelId="{A07E88AA-FFFB-4D45-8022-14988CB4E5D5}" type="presParOf" srcId="{DD4579EC-CA44-4E60-8712-692211F85388}" destId="{489E5255-488A-3744-95BF-186B40A54CA4}" srcOrd="4" destOrd="0" presId="urn:microsoft.com/office/officeart/2005/8/layout/default"/>
    <dgm:cxn modelId="{EF8A542F-59E2-2341-91BC-C38FBA473EBB}" type="presParOf" srcId="{DD4579EC-CA44-4E60-8712-692211F85388}" destId="{144A307D-44B8-4843-B73C-50FE0EFA4880}" srcOrd="5" destOrd="0" presId="urn:microsoft.com/office/officeart/2005/8/layout/default"/>
    <dgm:cxn modelId="{D701731A-7D60-EB46-95BC-F5E5EDE552FB}" type="presParOf" srcId="{DD4579EC-CA44-4E60-8712-692211F85388}" destId="{9D077165-B6F1-ED47-8DA3-A8608F2B2D40}" srcOrd="6" destOrd="0" presId="urn:microsoft.com/office/officeart/2005/8/layout/default"/>
    <dgm:cxn modelId="{7EC30424-69EE-874C-A7F7-3182F025F5A5}" type="presParOf" srcId="{DD4579EC-CA44-4E60-8712-692211F85388}" destId="{7C4400A5-43FC-CD47-BE25-BF4E3CF1069D}" srcOrd="7" destOrd="0" presId="urn:microsoft.com/office/officeart/2005/8/layout/default"/>
    <dgm:cxn modelId="{C468CCC7-6359-314C-9E53-D00FED99E020}" type="presParOf" srcId="{DD4579EC-CA44-4E60-8712-692211F85388}" destId="{FDACDF94-4129-7A4D-84BF-882719AD13D9}" srcOrd="8" destOrd="0" presId="urn:microsoft.com/office/officeart/2005/8/layout/default"/>
    <dgm:cxn modelId="{53C64947-C8B3-0B4E-9EB7-F8FCC039F8B0}" type="presParOf" srcId="{DD4579EC-CA44-4E60-8712-692211F85388}" destId="{95647601-614A-8148-8045-C1150C4B2FD0}" srcOrd="9" destOrd="0" presId="urn:microsoft.com/office/officeart/2005/8/layout/default"/>
    <dgm:cxn modelId="{A2565887-22A8-184C-975C-6953D7E1DD6F}" type="presParOf" srcId="{DD4579EC-CA44-4E60-8712-692211F85388}" destId="{4B1B229D-B6EB-1141-A651-00AC67C658DE}" srcOrd="10" destOrd="0" presId="urn:microsoft.com/office/officeart/2005/8/layout/default"/>
    <dgm:cxn modelId="{2529D458-7187-C841-BA2C-561298311D53}" type="presParOf" srcId="{DD4579EC-CA44-4E60-8712-692211F85388}" destId="{960B52CF-39E0-FF42-A4CA-1F8C265EA32A}" srcOrd="11" destOrd="0" presId="urn:microsoft.com/office/officeart/2005/8/layout/default"/>
    <dgm:cxn modelId="{45FD0417-E3B3-F744-8477-27C38D57C7D9}" type="presParOf" srcId="{DD4579EC-CA44-4E60-8712-692211F85388}" destId="{1381D1F5-729A-4346-B96F-3AED1856DE35}" srcOrd="12" destOrd="0" presId="urn:microsoft.com/office/officeart/2005/8/layout/default"/>
    <dgm:cxn modelId="{D4D86578-B001-004C-809A-210F32EFFF9C}" type="presParOf" srcId="{DD4579EC-CA44-4E60-8712-692211F85388}" destId="{4759DE4A-7F77-CD42-8EDC-64ABEC9E7382}" srcOrd="13" destOrd="0" presId="urn:microsoft.com/office/officeart/2005/8/layout/default"/>
    <dgm:cxn modelId="{C42392FF-79A9-6C4B-8081-785E03763E0D}" type="presParOf" srcId="{DD4579EC-CA44-4E60-8712-692211F85388}" destId="{B79963B7-FA4F-FC4A-B695-28710F8A1475}" srcOrd="14" destOrd="0" presId="urn:microsoft.com/office/officeart/2005/8/layout/default"/>
    <dgm:cxn modelId="{E04B4E74-9958-624C-813A-8CA02303EF34}" type="presParOf" srcId="{DD4579EC-CA44-4E60-8712-692211F85388}" destId="{1AFB93DF-3499-C042-8A21-D9659F9358F3}" srcOrd="15" destOrd="0" presId="urn:microsoft.com/office/officeart/2005/8/layout/default"/>
    <dgm:cxn modelId="{05E07421-F01D-6342-84D5-510AF41C88AB}" type="presParOf" srcId="{DD4579EC-CA44-4E60-8712-692211F85388}" destId="{7322B471-773C-7D4E-BED4-851819EBFF2A}" srcOrd="16" destOrd="0" presId="urn:microsoft.com/office/officeart/2005/8/layout/default"/>
    <dgm:cxn modelId="{5ACEB015-D70B-C042-9BF8-04BE49E3306F}" type="presParOf" srcId="{DD4579EC-CA44-4E60-8712-692211F85388}" destId="{1B6131F4-367E-FB42-9CF8-33727E108622}" srcOrd="17" destOrd="0" presId="urn:microsoft.com/office/officeart/2005/8/layout/default"/>
    <dgm:cxn modelId="{0A7756FF-26B4-CB42-8F95-9A8F51328588}" type="presParOf" srcId="{DD4579EC-CA44-4E60-8712-692211F85388}" destId="{A141B782-46C2-9449-B244-C8A434320B84}" srcOrd="1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6AB31A74-09F6-49B2-85C0-78ADF3DE3053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s-ES"/>
        </a:p>
      </dgm:t>
    </dgm:pt>
    <dgm:pt modelId="{A1CEDD5B-B3E2-430B-8DA1-C11904062EA0}">
      <dgm:prSet phldrT="[Texto]" custT="1"/>
      <dgm:spPr>
        <a:solidFill>
          <a:schemeClr val="accent1"/>
        </a:solidFill>
      </dgm:spPr>
      <dgm:t>
        <a:bodyPr/>
        <a:lstStyle/>
        <a:p>
          <a:r>
            <a:rPr lang="es-ES" sz="1800" b="1" dirty="0">
              <a:latin typeface="Calibri" panose="020F0502020204030204" pitchFamily="34" charset="0"/>
              <a:cs typeface="Calibri" panose="020F0502020204030204" pitchFamily="34" charset="0"/>
            </a:rPr>
            <a:t>Responsable</a:t>
          </a:r>
        </a:p>
      </dgm:t>
    </dgm:pt>
    <dgm:pt modelId="{5A69A883-E5F9-4549-B98D-4AD3258DDFFB}" type="parTrans" cxnId="{93257E62-018A-42E6-A6E1-B2674415E1DD}">
      <dgm:prSet/>
      <dgm:spPr/>
      <dgm:t>
        <a:bodyPr/>
        <a:lstStyle/>
        <a:p>
          <a:endParaRPr lang="es-ES" sz="1800" b="1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5D15E33F-B2A1-4ECE-A004-3598E4C59B9B}" type="sibTrans" cxnId="{93257E62-018A-42E6-A6E1-B2674415E1DD}">
      <dgm:prSet/>
      <dgm:spPr/>
      <dgm:t>
        <a:bodyPr/>
        <a:lstStyle/>
        <a:p>
          <a:endParaRPr lang="es-ES" sz="1800" b="1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72DDA7B0-FFF7-414B-BF3C-B407A51F6A7C}">
      <dgm:prSet phldrT="[Texto]" custT="1"/>
      <dgm:spPr>
        <a:solidFill>
          <a:schemeClr val="tx2"/>
        </a:solidFill>
      </dgm:spPr>
      <dgm:t>
        <a:bodyPr/>
        <a:lstStyle/>
        <a:p>
          <a:r>
            <a:rPr lang="es-ES" sz="1800" b="1" dirty="0">
              <a:latin typeface="Calibri" panose="020F0502020204030204" pitchFamily="34" charset="0"/>
              <a:cs typeface="Calibri" panose="020F0502020204030204" pitchFamily="34" charset="0"/>
            </a:rPr>
            <a:t>Observador</a:t>
          </a:r>
        </a:p>
      </dgm:t>
    </dgm:pt>
    <dgm:pt modelId="{5C90493E-EA37-CA4D-A1EB-4750886B3336}" type="parTrans" cxnId="{FB14FB4F-30FC-6641-8CA4-DE10CA6729D0}">
      <dgm:prSet/>
      <dgm:spPr/>
      <dgm:t>
        <a:bodyPr/>
        <a:lstStyle/>
        <a:p>
          <a:endParaRPr lang="es-ES" sz="1800" b="1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D813C2FF-8C35-184E-A5C5-27C2BD0B7A53}" type="sibTrans" cxnId="{FB14FB4F-30FC-6641-8CA4-DE10CA6729D0}">
      <dgm:prSet/>
      <dgm:spPr/>
      <dgm:t>
        <a:bodyPr/>
        <a:lstStyle/>
        <a:p>
          <a:endParaRPr lang="es-ES" sz="1800" b="1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927CF3AD-912E-B14E-8C16-508AC3222F72}">
      <dgm:prSet phldrT="[Texto]" custT="1"/>
      <dgm:spPr/>
      <dgm:t>
        <a:bodyPr/>
        <a:lstStyle/>
        <a:p>
          <a:r>
            <a:rPr lang="es-ES" sz="1800" b="1" dirty="0">
              <a:latin typeface="Calibri" panose="020F0502020204030204" pitchFamily="34" charset="0"/>
              <a:cs typeface="Calibri" panose="020F0502020204030204" pitchFamily="34" charset="0"/>
            </a:rPr>
            <a:t>Habilidad de gestionar</a:t>
          </a:r>
        </a:p>
      </dgm:t>
    </dgm:pt>
    <dgm:pt modelId="{5767432B-1B1C-ED4F-B38F-E1830ADA4DF8}" type="parTrans" cxnId="{3E568EFB-1936-E840-81F2-9E3E40B82F2A}">
      <dgm:prSet/>
      <dgm:spPr/>
      <dgm:t>
        <a:bodyPr/>
        <a:lstStyle/>
        <a:p>
          <a:endParaRPr lang="es-ES" sz="1800" b="1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909C7A2F-4CA5-2142-85C8-523EEB33C971}" type="sibTrans" cxnId="{3E568EFB-1936-E840-81F2-9E3E40B82F2A}">
      <dgm:prSet/>
      <dgm:spPr/>
      <dgm:t>
        <a:bodyPr/>
        <a:lstStyle/>
        <a:p>
          <a:endParaRPr lang="es-ES" sz="1800" b="1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6F00AA10-3BA3-3D44-ACA0-D3747429DD49}">
      <dgm:prSet phldrT="[Texto]" custT="1"/>
      <dgm:spPr/>
      <dgm:t>
        <a:bodyPr/>
        <a:lstStyle/>
        <a:p>
          <a:r>
            <a:rPr lang="es-ES" sz="1800" b="1" dirty="0">
              <a:latin typeface="Calibri" panose="020F0502020204030204" pitchFamily="34" charset="0"/>
              <a:cs typeface="Calibri" panose="020F0502020204030204" pitchFamily="34" charset="0"/>
            </a:rPr>
            <a:t>Planificador</a:t>
          </a:r>
        </a:p>
      </dgm:t>
    </dgm:pt>
    <dgm:pt modelId="{F327A459-B4AA-E74B-B6A9-6983E13643C1}" type="parTrans" cxnId="{9A948DDF-B487-A044-AE58-67808378436F}">
      <dgm:prSet/>
      <dgm:spPr/>
      <dgm:t>
        <a:bodyPr/>
        <a:lstStyle/>
        <a:p>
          <a:endParaRPr lang="es-ES" sz="1800" b="1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F189356D-872F-9340-88C1-951086DF1B42}" type="sibTrans" cxnId="{9A948DDF-B487-A044-AE58-67808378436F}">
      <dgm:prSet/>
      <dgm:spPr/>
      <dgm:t>
        <a:bodyPr/>
        <a:lstStyle/>
        <a:p>
          <a:endParaRPr lang="es-ES" sz="1800" b="1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9D00A407-474B-4141-BCD1-0DDF5E498ABB}">
      <dgm:prSet phldrT="[Texto]" custT="1"/>
      <dgm:spPr/>
      <dgm:t>
        <a:bodyPr/>
        <a:lstStyle/>
        <a:p>
          <a:r>
            <a:rPr lang="es-ES" sz="1800" b="1" dirty="0">
              <a:latin typeface="Calibri" panose="020F0502020204030204" pitchFamily="34" charset="0"/>
              <a:cs typeface="Calibri" panose="020F0502020204030204" pitchFamily="34" charset="0"/>
            </a:rPr>
            <a:t>Capacidad de análisis</a:t>
          </a:r>
        </a:p>
      </dgm:t>
    </dgm:pt>
    <dgm:pt modelId="{7C2CF86A-ACF3-7841-8EC0-50C0DEE2587A}" type="parTrans" cxnId="{13565F13-0489-8844-B13E-D3B5C4F0B597}">
      <dgm:prSet/>
      <dgm:spPr/>
      <dgm:t>
        <a:bodyPr/>
        <a:lstStyle/>
        <a:p>
          <a:endParaRPr lang="es-ES" sz="1800" b="1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DBCF9946-3CD1-F748-952E-9CB0A2D50F6E}" type="sibTrans" cxnId="{13565F13-0489-8844-B13E-D3B5C4F0B597}">
      <dgm:prSet/>
      <dgm:spPr/>
      <dgm:t>
        <a:bodyPr/>
        <a:lstStyle/>
        <a:p>
          <a:endParaRPr lang="es-ES" sz="1800" b="1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A632EBB0-3814-764C-8CE5-EFFB5028A829}">
      <dgm:prSet phldrT="[Texto]" custT="1"/>
      <dgm:spPr/>
      <dgm:t>
        <a:bodyPr/>
        <a:lstStyle/>
        <a:p>
          <a:r>
            <a:rPr lang="es-ES" sz="1800" b="1" dirty="0">
              <a:latin typeface="Calibri" panose="020F0502020204030204" pitchFamily="34" charset="0"/>
              <a:cs typeface="Calibri" panose="020F0502020204030204" pitchFamily="34" charset="0"/>
            </a:rPr>
            <a:t>Ordenado</a:t>
          </a:r>
        </a:p>
      </dgm:t>
    </dgm:pt>
    <dgm:pt modelId="{63DFF1C5-DB29-2B4D-A3F3-BCCEF3D8AC52}" type="parTrans" cxnId="{5335ABEE-FB53-2E4A-B3C4-EEF993F7EEC1}">
      <dgm:prSet/>
      <dgm:spPr/>
      <dgm:t>
        <a:bodyPr/>
        <a:lstStyle/>
        <a:p>
          <a:endParaRPr lang="es-ES" sz="1800" b="1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39A72BCB-4FC1-C740-8AB4-183A2D70590B}" type="sibTrans" cxnId="{5335ABEE-FB53-2E4A-B3C4-EEF993F7EEC1}">
      <dgm:prSet/>
      <dgm:spPr/>
      <dgm:t>
        <a:bodyPr/>
        <a:lstStyle/>
        <a:p>
          <a:endParaRPr lang="es-ES" sz="1800" b="1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C0A2EA64-3AAE-FF43-B483-648014DE13BE}">
      <dgm:prSet phldrT="[Texto]" custT="1"/>
      <dgm:spPr/>
      <dgm:t>
        <a:bodyPr/>
        <a:lstStyle/>
        <a:p>
          <a:r>
            <a:rPr lang="es-ES" sz="1800" b="1" dirty="0">
              <a:latin typeface="Calibri" panose="020F0502020204030204" pitchFamily="34" charset="0"/>
              <a:cs typeface="Calibri" panose="020F0502020204030204" pitchFamily="34" charset="0"/>
            </a:rPr>
            <a:t>Organizado</a:t>
          </a:r>
        </a:p>
      </dgm:t>
    </dgm:pt>
    <dgm:pt modelId="{4AD79C86-EAED-B24A-81B2-205835D84FCA}" type="parTrans" cxnId="{A7809070-EBFB-DA40-A28E-DDE83AFEA535}">
      <dgm:prSet/>
      <dgm:spPr/>
      <dgm:t>
        <a:bodyPr/>
        <a:lstStyle/>
        <a:p>
          <a:endParaRPr lang="es-ES" sz="1800" b="1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A78E9EBD-0BAE-9448-AC9B-09F360BBB2C9}" type="sibTrans" cxnId="{A7809070-EBFB-DA40-A28E-DDE83AFEA535}">
      <dgm:prSet/>
      <dgm:spPr/>
      <dgm:t>
        <a:bodyPr/>
        <a:lstStyle/>
        <a:p>
          <a:endParaRPr lang="es-ES" sz="1800" b="1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DD4579EC-CA44-4E60-8712-692211F85388}" type="pres">
      <dgm:prSet presAssocID="{6AB31A74-09F6-49B2-85C0-78ADF3DE3053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s-CL"/>
        </a:p>
      </dgm:t>
    </dgm:pt>
    <dgm:pt modelId="{2C2DE704-DB59-4056-9D41-FF32F02D7E6A}" type="pres">
      <dgm:prSet presAssocID="{A1CEDD5B-B3E2-430B-8DA1-C11904062EA0}" presName="node" presStyleLbl="node1" presStyleIdx="0" presStyleCnt="7" custScaleX="59060" custScaleY="49306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s-CL"/>
        </a:p>
      </dgm:t>
    </dgm:pt>
    <dgm:pt modelId="{CF219E25-C970-4A43-9341-225333D1EA9D}" type="pres">
      <dgm:prSet presAssocID="{5D15E33F-B2A1-4ECE-A004-3598E4C59B9B}" presName="sibTrans" presStyleCnt="0"/>
      <dgm:spPr/>
    </dgm:pt>
    <dgm:pt modelId="{A9FED752-FBB7-F849-9A8E-734B588C38B7}" type="pres">
      <dgm:prSet presAssocID="{72DDA7B0-FFF7-414B-BF3C-B407A51F6A7C}" presName="node" presStyleLbl="node1" presStyleIdx="1" presStyleCnt="7" custScaleX="59060" custScaleY="49306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s-CL"/>
        </a:p>
      </dgm:t>
    </dgm:pt>
    <dgm:pt modelId="{D5B2144B-3924-0346-A1AD-20787880E808}" type="pres">
      <dgm:prSet presAssocID="{D813C2FF-8C35-184E-A5C5-27C2BD0B7A53}" presName="sibTrans" presStyleCnt="0"/>
      <dgm:spPr/>
    </dgm:pt>
    <dgm:pt modelId="{1381D1F5-729A-4346-B96F-3AED1856DE35}" type="pres">
      <dgm:prSet presAssocID="{927CF3AD-912E-B14E-8C16-508AC3222F72}" presName="node" presStyleLbl="node1" presStyleIdx="2" presStyleCnt="7" custScaleX="59060" custScaleY="49306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s-CL"/>
        </a:p>
      </dgm:t>
    </dgm:pt>
    <dgm:pt modelId="{4759DE4A-7F77-CD42-8EDC-64ABEC9E7382}" type="pres">
      <dgm:prSet presAssocID="{909C7A2F-4CA5-2142-85C8-523EEB33C971}" presName="sibTrans" presStyleCnt="0"/>
      <dgm:spPr/>
    </dgm:pt>
    <dgm:pt modelId="{7322B471-773C-7D4E-BED4-851819EBFF2A}" type="pres">
      <dgm:prSet presAssocID="{6F00AA10-3BA3-3D44-ACA0-D3747429DD49}" presName="node" presStyleLbl="node1" presStyleIdx="3" presStyleCnt="7" custScaleX="59060" custScaleY="49306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s-CL"/>
        </a:p>
      </dgm:t>
    </dgm:pt>
    <dgm:pt modelId="{1B6131F4-367E-FB42-9CF8-33727E108622}" type="pres">
      <dgm:prSet presAssocID="{F189356D-872F-9340-88C1-951086DF1B42}" presName="sibTrans" presStyleCnt="0"/>
      <dgm:spPr/>
    </dgm:pt>
    <dgm:pt modelId="{C16318DB-E816-F049-8AC0-FD0CF5369FAE}" type="pres">
      <dgm:prSet presAssocID="{9D00A407-474B-4141-BCD1-0DDF5E498ABB}" presName="node" presStyleLbl="node1" presStyleIdx="4" presStyleCnt="7" custScaleX="59060" custScaleY="49306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s-CL"/>
        </a:p>
      </dgm:t>
    </dgm:pt>
    <dgm:pt modelId="{450571D2-4020-3B41-8DC9-20AC65AE9E48}" type="pres">
      <dgm:prSet presAssocID="{DBCF9946-3CD1-F748-952E-9CB0A2D50F6E}" presName="sibTrans" presStyleCnt="0"/>
      <dgm:spPr/>
    </dgm:pt>
    <dgm:pt modelId="{BC6EC7C5-F210-FA4A-B7BD-E26303A9765F}" type="pres">
      <dgm:prSet presAssocID="{A632EBB0-3814-764C-8CE5-EFFB5028A829}" presName="node" presStyleLbl="node1" presStyleIdx="5" presStyleCnt="7" custScaleX="59060" custScaleY="49306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s-CL"/>
        </a:p>
      </dgm:t>
    </dgm:pt>
    <dgm:pt modelId="{E9D8E192-DF01-1A4E-8DD1-341D447023B7}" type="pres">
      <dgm:prSet presAssocID="{39A72BCB-4FC1-C740-8AB4-183A2D70590B}" presName="sibTrans" presStyleCnt="0"/>
      <dgm:spPr/>
    </dgm:pt>
    <dgm:pt modelId="{48127186-D6D8-E148-9B61-970F7846C90F}" type="pres">
      <dgm:prSet presAssocID="{C0A2EA64-3AAE-FF43-B483-648014DE13BE}" presName="node" presStyleLbl="node1" presStyleIdx="6" presStyleCnt="7" custScaleX="59060" custScaleY="49306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s-CL"/>
        </a:p>
      </dgm:t>
    </dgm:pt>
  </dgm:ptLst>
  <dgm:cxnLst>
    <dgm:cxn modelId="{5335ABEE-FB53-2E4A-B3C4-EEF993F7EEC1}" srcId="{6AB31A74-09F6-49B2-85C0-78ADF3DE3053}" destId="{A632EBB0-3814-764C-8CE5-EFFB5028A829}" srcOrd="5" destOrd="0" parTransId="{63DFF1C5-DB29-2B4D-A3F3-BCCEF3D8AC52}" sibTransId="{39A72BCB-4FC1-C740-8AB4-183A2D70590B}"/>
    <dgm:cxn modelId="{0926578C-CA5C-5B4E-9B07-6E1D3EA1B944}" type="presOf" srcId="{6F00AA10-3BA3-3D44-ACA0-D3747429DD49}" destId="{7322B471-773C-7D4E-BED4-851819EBFF2A}" srcOrd="0" destOrd="0" presId="urn:microsoft.com/office/officeart/2005/8/layout/default"/>
    <dgm:cxn modelId="{BC13E252-9FBF-564A-9847-8D9FA4B2AEB7}" type="presOf" srcId="{9D00A407-474B-4141-BCD1-0DDF5E498ABB}" destId="{C16318DB-E816-F049-8AC0-FD0CF5369FAE}" srcOrd="0" destOrd="0" presId="urn:microsoft.com/office/officeart/2005/8/layout/default"/>
    <dgm:cxn modelId="{86024588-7520-4F5A-B1F8-06C0D1BF55B2}" type="presOf" srcId="{6AB31A74-09F6-49B2-85C0-78ADF3DE3053}" destId="{DD4579EC-CA44-4E60-8712-692211F85388}" srcOrd="0" destOrd="0" presId="urn:microsoft.com/office/officeart/2005/8/layout/default"/>
    <dgm:cxn modelId="{F1C68C08-1244-DC43-A5EC-EB95BB09E743}" type="presOf" srcId="{927CF3AD-912E-B14E-8C16-508AC3222F72}" destId="{1381D1F5-729A-4346-B96F-3AED1856DE35}" srcOrd="0" destOrd="0" presId="urn:microsoft.com/office/officeart/2005/8/layout/default"/>
    <dgm:cxn modelId="{FB14FB4F-30FC-6641-8CA4-DE10CA6729D0}" srcId="{6AB31A74-09F6-49B2-85C0-78ADF3DE3053}" destId="{72DDA7B0-FFF7-414B-BF3C-B407A51F6A7C}" srcOrd="1" destOrd="0" parTransId="{5C90493E-EA37-CA4D-A1EB-4750886B3336}" sibTransId="{D813C2FF-8C35-184E-A5C5-27C2BD0B7A53}"/>
    <dgm:cxn modelId="{8850932D-271F-4D6B-8B0C-C045A59A010F}" type="presOf" srcId="{A1CEDD5B-B3E2-430B-8DA1-C11904062EA0}" destId="{2C2DE704-DB59-4056-9D41-FF32F02D7E6A}" srcOrd="0" destOrd="0" presId="urn:microsoft.com/office/officeart/2005/8/layout/default"/>
    <dgm:cxn modelId="{13565F13-0489-8844-B13E-D3B5C4F0B597}" srcId="{6AB31A74-09F6-49B2-85C0-78ADF3DE3053}" destId="{9D00A407-474B-4141-BCD1-0DDF5E498ABB}" srcOrd="4" destOrd="0" parTransId="{7C2CF86A-ACF3-7841-8EC0-50C0DEE2587A}" sibTransId="{DBCF9946-3CD1-F748-952E-9CB0A2D50F6E}"/>
    <dgm:cxn modelId="{93257E62-018A-42E6-A6E1-B2674415E1DD}" srcId="{6AB31A74-09F6-49B2-85C0-78ADF3DE3053}" destId="{A1CEDD5B-B3E2-430B-8DA1-C11904062EA0}" srcOrd="0" destOrd="0" parTransId="{5A69A883-E5F9-4549-B98D-4AD3258DDFFB}" sibTransId="{5D15E33F-B2A1-4ECE-A004-3598E4C59B9B}"/>
    <dgm:cxn modelId="{3E568EFB-1936-E840-81F2-9E3E40B82F2A}" srcId="{6AB31A74-09F6-49B2-85C0-78ADF3DE3053}" destId="{927CF3AD-912E-B14E-8C16-508AC3222F72}" srcOrd="2" destOrd="0" parTransId="{5767432B-1B1C-ED4F-B38F-E1830ADA4DF8}" sibTransId="{909C7A2F-4CA5-2142-85C8-523EEB33C971}"/>
    <dgm:cxn modelId="{9A948DDF-B487-A044-AE58-67808378436F}" srcId="{6AB31A74-09F6-49B2-85C0-78ADF3DE3053}" destId="{6F00AA10-3BA3-3D44-ACA0-D3747429DD49}" srcOrd="3" destOrd="0" parTransId="{F327A459-B4AA-E74B-B6A9-6983E13643C1}" sibTransId="{F189356D-872F-9340-88C1-951086DF1B42}"/>
    <dgm:cxn modelId="{A7809070-EBFB-DA40-A28E-DDE83AFEA535}" srcId="{6AB31A74-09F6-49B2-85C0-78ADF3DE3053}" destId="{C0A2EA64-3AAE-FF43-B483-648014DE13BE}" srcOrd="6" destOrd="0" parTransId="{4AD79C86-EAED-B24A-81B2-205835D84FCA}" sibTransId="{A78E9EBD-0BAE-9448-AC9B-09F360BBB2C9}"/>
    <dgm:cxn modelId="{E0E96ACC-75B9-C646-9D34-48E63DAFB080}" type="presOf" srcId="{C0A2EA64-3AAE-FF43-B483-648014DE13BE}" destId="{48127186-D6D8-E148-9B61-970F7846C90F}" srcOrd="0" destOrd="0" presId="urn:microsoft.com/office/officeart/2005/8/layout/default"/>
    <dgm:cxn modelId="{378BA2A1-5D6F-C34B-A178-79AA65CEDBCB}" type="presOf" srcId="{A632EBB0-3814-764C-8CE5-EFFB5028A829}" destId="{BC6EC7C5-F210-FA4A-B7BD-E26303A9765F}" srcOrd="0" destOrd="0" presId="urn:microsoft.com/office/officeart/2005/8/layout/default"/>
    <dgm:cxn modelId="{CF157803-AA23-2242-9DF4-0E24AF877917}" type="presOf" srcId="{72DDA7B0-FFF7-414B-BF3C-B407A51F6A7C}" destId="{A9FED752-FBB7-F849-9A8E-734B588C38B7}" srcOrd="0" destOrd="0" presId="urn:microsoft.com/office/officeart/2005/8/layout/default"/>
    <dgm:cxn modelId="{51E5C2CE-1890-43CA-B684-7F182930E19E}" type="presParOf" srcId="{DD4579EC-CA44-4E60-8712-692211F85388}" destId="{2C2DE704-DB59-4056-9D41-FF32F02D7E6A}" srcOrd="0" destOrd="0" presId="urn:microsoft.com/office/officeart/2005/8/layout/default"/>
    <dgm:cxn modelId="{736642B9-89B8-4B40-A1B2-3DA0DBDEF7D8}" type="presParOf" srcId="{DD4579EC-CA44-4E60-8712-692211F85388}" destId="{CF219E25-C970-4A43-9341-225333D1EA9D}" srcOrd="1" destOrd="0" presId="urn:microsoft.com/office/officeart/2005/8/layout/default"/>
    <dgm:cxn modelId="{E7565C67-FCD6-B945-A035-494D379BB13A}" type="presParOf" srcId="{DD4579EC-CA44-4E60-8712-692211F85388}" destId="{A9FED752-FBB7-F849-9A8E-734B588C38B7}" srcOrd="2" destOrd="0" presId="urn:microsoft.com/office/officeart/2005/8/layout/default"/>
    <dgm:cxn modelId="{ACA5C4CE-E9FD-F94E-9040-504B69427C42}" type="presParOf" srcId="{DD4579EC-CA44-4E60-8712-692211F85388}" destId="{D5B2144B-3924-0346-A1AD-20787880E808}" srcOrd="3" destOrd="0" presId="urn:microsoft.com/office/officeart/2005/8/layout/default"/>
    <dgm:cxn modelId="{45FD0417-E3B3-F744-8477-27C38D57C7D9}" type="presParOf" srcId="{DD4579EC-CA44-4E60-8712-692211F85388}" destId="{1381D1F5-729A-4346-B96F-3AED1856DE35}" srcOrd="4" destOrd="0" presId="urn:microsoft.com/office/officeart/2005/8/layout/default"/>
    <dgm:cxn modelId="{D4D86578-B001-004C-809A-210F32EFFF9C}" type="presParOf" srcId="{DD4579EC-CA44-4E60-8712-692211F85388}" destId="{4759DE4A-7F77-CD42-8EDC-64ABEC9E7382}" srcOrd="5" destOrd="0" presId="urn:microsoft.com/office/officeart/2005/8/layout/default"/>
    <dgm:cxn modelId="{05E07421-F01D-6342-84D5-510AF41C88AB}" type="presParOf" srcId="{DD4579EC-CA44-4E60-8712-692211F85388}" destId="{7322B471-773C-7D4E-BED4-851819EBFF2A}" srcOrd="6" destOrd="0" presId="urn:microsoft.com/office/officeart/2005/8/layout/default"/>
    <dgm:cxn modelId="{5ACEB015-D70B-C042-9BF8-04BE49E3306F}" type="presParOf" srcId="{DD4579EC-CA44-4E60-8712-692211F85388}" destId="{1B6131F4-367E-FB42-9CF8-33727E108622}" srcOrd="7" destOrd="0" presId="urn:microsoft.com/office/officeart/2005/8/layout/default"/>
    <dgm:cxn modelId="{CD5DCE62-FF70-4B42-8884-8338741C6662}" type="presParOf" srcId="{DD4579EC-CA44-4E60-8712-692211F85388}" destId="{C16318DB-E816-F049-8AC0-FD0CF5369FAE}" srcOrd="8" destOrd="0" presId="urn:microsoft.com/office/officeart/2005/8/layout/default"/>
    <dgm:cxn modelId="{7A37E3B8-6FF6-9E4D-B8BC-FF71741EAEA8}" type="presParOf" srcId="{DD4579EC-CA44-4E60-8712-692211F85388}" destId="{450571D2-4020-3B41-8DC9-20AC65AE9E48}" srcOrd="9" destOrd="0" presId="urn:microsoft.com/office/officeart/2005/8/layout/default"/>
    <dgm:cxn modelId="{EC268211-26D8-8F48-AACA-BE041957002F}" type="presParOf" srcId="{DD4579EC-CA44-4E60-8712-692211F85388}" destId="{BC6EC7C5-F210-FA4A-B7BD-E26303A9765F}" srcOrd="10" destOrd="0" presId="urn:microsoft.com/office/officeart/2005/8/layout/default"/>
    <dgm:cxn modelId="{E6793CFF-15BB-5546-B2BA-A2DCE75B37A4}" type="presParOf" srcId="{DD4579EC-CA44-4E60-8712-692211F85388}" destId="{E9D8E192-DF01-1A4E-8DD1-341D447023B7}" srcOrd="11" destOrd="0" presId="urn:microsoft.com/office/officeart/2005/8/layout/default"/>
    <dgm:cxn modelId="{6AD62216-619E-BE48-984B-732FB1CAF63C}" type="presParOf" srcId="{DD4579EC-CA44-4E60-8712-692211F85388}" destId="{48127186-D6D8-E148-9B61-970F7846C90F}" srcOrd="1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6AB31A74-09F6-49B2-85C0-78ADF3DE3053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s-ES"/>
        </a:p>
      </dgm:t>
    </dgm:pt>
    <dgm:pt modelId="{A1CEDD5B-B3E2-430B-8DA1-C11904062EA0}">
      <dgm:prSet phldrT="[Texto]" custT="1"/>
      <dgm:spPr>
        <a:solidFill>
          <a:schemeClr val="accent1"/>
        </a:solidFill>
      </dgm:spPr>
      <dgm:t>
        <a:bodyPr/>
        <a:lstStyle/>
        <a:p>
          <a:r>
            <a:rPr lang="es-ES" sz="1800" b="1" dirty="0">
              <a:latin typeface="Calibri" panose="020F0502020204030204" pitchFamily="34" charset="0"/>
              <a:cs typeface="Calibri" panose="020F0502020204030204" pitchFamily="34" charset="0"/>
            </a:rPr>
            <a:t>Responsable</a:t>
          </a:r>
        </a:p>
      </dgm:t>
    </dgm:pt>
    <dgm:pt modelId="{5A69A883-E5F9-4549-B98D-4AD3258DDFFB}" type="parTrans" cxnId="{93257E62-018A-42E6-A6E1-B2674415E1DD}">
      <dgm:prSet/>
      <dgm:spPr/>
      <dgm:t>
        <a:bodyPr/>
        <a:lstStyle/>
        <a:p>
          <a:endParaRPr lang="es-ES" sz="1800" b="1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5D15E33F-B2A1-4ECE-A004-3598E4C59B9B}" type="sibTrans" cxnId="{93257E62-018A-42E6-A6E1-B2674415E1DD}">
      <dgm:prSet/>
      <dgm:spPr/>
      <dgm:t>
        <a:bodyPr/>
        <a:lstStyle/>
        <a:p>
          <a:endParaRPr lang="es-ES" sz="1800" b="1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72DDA7B0-FFF7-414B-BF3C-B407A51F6A7C}">
      <dgm:prSet phldrT="[Texto]" custT="1"/>
      <dgm:spPr>
        <a:solidFill>
          <a:schemeClr val="tx2"/>
        </a:solidFill>
      </dgm:spPr>
      <dgm:t>
        <a:bodyPr/>
        <a:lstStyle/>
        <a:p>
          <a:r>
            <a:rPr lang="es-ES" sz="1800" b="1" dirty="0">
              <a:latin typeface="Calibri" panose="020F0502020204030204" pitchFamily="34" charset="0"/>
              <a:cs typeface="Calibri" panose="020F0502020204030204" pitchFamily="34" charset="0"/>
            </a:rPr>
            <a:t>Observador</a:t>
          </a:r>
        </a:p>
      </dgm:t>
    </dgm:pt>
    <dgm:pt modelId="{5C90493E-EA37-CA4D-A1EB-4750886B3336}" type="parTrans" cxnId="{FB14FB4F-30FC-6641-8CA4-DE10CA6729D0}">
      <dgm:prSet/>
      <dgm:spPr/>
      <dgm:t>
        <a:bodyPr/>
        <a:lstStyle/>
        <a:p>
          <a:endParaRPr lang="es-ES" sz="1800" b="1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D813C2FF-8C35-184E-A5C5-27C2BD0B7A53}" type="sibTrans" cxnId="{FB14FB4F-30FC-6641-8CA4-DE10CA6729D0}">
      <dgm:prSet/>
      <dgm:spPr/>
      <dgm:t>
        <a:bodyPr/>
        <a:lstStyle/>
        <a:p>
          <a:endParaRPr lang="es-ES" sz="1800" b="1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927CF3AD-912E-B14E-8C16-508AC3222F72}">
      <dgm:prSet phldrT="[Texto]" custT="1"/>
      <dgm:spPr/>
      <dgm:t>
        <a:bodyPr/>
        <a:lstStyle/>
        <a:p>
          <a:r>
            <a:rPr lang="es-ES" sz="1800" b="1" dirty="0">
              <a:latin typeface="Calibri" panose="020F0502020204030204" pitchFamily="34" charset="0"/>
              <a:cs typeface="Calibri" panose="020F0502020204030204" pitchFamily="34" charset="0"/>
            </a:rPr>
            <a:t>Habilidad de gestionar</a:t>
          </a:r>
        </a:p>
      </dgm:t>
    </dgm:pt>
    <dgm:pt modelId="{5767432B-1B1C-ED4F-B38F-E1830ADA4DF8}" type="parTrans" cxnId="{3E568EFB-1936-E840-81F2-9E3E40B82F2A}">
      <dgm:prSet/>
      <dgm:spPr/>
      <dgm:t>
        <a:bodyPr/>
        <a:lstStyle/>
        <a:p>
          <a:endParaRPr lang="es-ES" sz="1800" b="1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909C7A2F-4CA5-2142-85C8-523EEB33C971}" type="sibTrans" cxnId="{3E568EFB-1936-E840-81F2-9E3E40B82F2A}">
      <dgm:prSet/>
      <dgm:spPr/>
      <dgm:t>
        <a:bodyPr/>
        <a:lstStyle/>
        <a:p>
          <a:endParaRPr lang="es-ES" sz="1800" b="1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6F00AA10-3BA3-3D44-ACA0-D3747429DD49}">
      <dgm:prSet phldrT="[Texto]" custT="1"/>
      <dgm:spPr/>
      <dgm:t>
        <a:bodyPr/>
        <a:lstStyle/>
        <a:p>
          <a:r>
            <a:rPr lang="es-ES" sz="1800" b="1" dirty="0">
              <a:latin typeface="Calibri" panose="020F0502020204030204" pitchFamily="34" charset="0"/>
              <a:cs typeface="Calibri" panose="020F0502020204030204" pitchFamily="34" charset="0"/>
            </a:rPr>
            <a:t>Planificador</a:t>
          </a:r>
        </a:p>
      </dgm:t>
    </dgm:pt>
    <dgm:pt modelId="{F327A459-B4AA-E74B-B6A9-6983E13643C1}" type="parTrans" cxnId="{9A948DDF-B487-A044-AE58-67808378436F}">
      <dgm:prSet/>
      <dgm:spPr/>
      <dgm:t>
        <a:bodyPr/>
        <a:lstStyle/>
        <a:p>
          <a:endParaRPr lang="es-ES" sz="1800" b="1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F189356D-872F-9340-88C1-951086DF1B42}" type="sibTrans" cxnId="{9A948DDF-B487-A044-AE58-67808378436F}">
      <dgm:prSet/>
      <dgm:spPr/>
      <dgm:t>
        <a:bodyPr/>
        <a:lstStyle/>
        <a:p>
          <a:endParaRPr lang="es-ES" sz="1800" b="1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9D00A407-474B-4141-BCD1-0DDF5E498ABB}">
      <dgm:prSet phldrT="[Texto]" custT="1"/>
      <dgm:spPr/>
      <dgm:t>
        <a:bodyPr/>
        <a:lstStyle/>
        <a:p>
          <a:r>
            <a:rPr lang="es-ES" sz="1800" b="1" dirty="0">
              <a:latin typeface="Calibri" panose="020F0502020204030204" pitchFamily="34" charset="0"/>
              <a:cs typeface="Calibri" panose="020F0502020204030204" pitchFamily="34" charset="0"/>
            </a:rPr>
            <a:t>Capacidad de análisis</a:t>
          </a:r>
        </a:p>
      </dgm:t>
    </dgm:pt>
    <dgm:pt modelId="{7C2CF86A-ACF3-7841-8EC0-50C0DEE2587A}" type="parTrans" cxnId="{13565F13-0489-8844-B13E-D3B5C4F0B597}">
      <dgm:prSet/>
      <dgm:spPr/>
      <dgm:t>
        <a:bodyPr/>
        <a:lstStyle/>
        <a:p>
          <a:endParaRPr lang="es-ES" sz="1800" b="1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DBCF9946-3CD1-F748-952E-9CB0A2D50F6E}" type="sibTrans" cxnId="{13565F13-0489-8844-B13E-D3B5C4F0B597}">
      <dgm:prSet/>
      <dgm:spPr/>
      <dgm:t>
        <a:bodyPr/>
        <a:lstStyle/>
        <a:p>
          <a:endParaRPr lang="es-ES" sz="1800" b="1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A632EBB0-3814-764C-8CE5-EFFB5028A829}">
      <dgm:prSet phldrT="[Texto]" custT="1"/>
      <dgm:spPr/>
      <dgm:t>
        <a:bodyPr/>
        <a:lstStyle/>
        <a:p>
          <a:r>
            <a:rPr lang="es-ES" sz="1800" b="1" dirty="0">
              <a:latin typeface="Calibri" panose="020F0502020204030204" pitchFamily="34" charset="0"/>
              <a:cs typeface="Calibri" panose="020F0502020204030204" pitchFamily="34" charset="0"/>
            </a:rPr>
            <a:t>Ordenado</a:t>
          </a:r>
        </a:p>
      </dgm:t>
    </dgm:pt>
    <dgm:pt modelId="{63DFF1C5-DB29-2B4D-A3F3-BCCEF3D8AC52}" type="parTrans" cxnId="{5335ABEE-FB53-2E4A-B3C4-EEF993F7EEC1}">
      <dgm:prSet/>
      <dgm:spPr/>
      <dgm:t>
        <a:bodyPr/>
        <a:lstStyle/>
        <a:p>
          <a:endParaRPr lang="es-ES" sz="1800" b="1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39A72BCB-4FC1-C740-8AB4-183A2D70590B}" type="sibTrans" cxnId="{5335ABEE-FB53-2E4A-B3C4-EEF993F7EEC1}">
      <dgm:prSet/>
      <dgm:spPr/>
      <dgm:t>
        <a:bodyPr/>
        <a:lstStyle/>
        <a:p>
          <a:endParaRPr lang="es-ES" sz="1800" b="1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C0A2EA64-3AAE-FF43-B483-648014DE13BE}">
      <dgm:prSet phldrT="[Texto]" custT="1"/>
      <dgm:spPr/>
      <dgm:t>
        <a:bodyPr/>
        <a:lstStyle/>
        <a:p>
          <a:r>
            <a:rPr lang="es-ES" sz="1800" b="1" dirty="0">
              <a:latin typeface="Calibri" panose="020F0502020204030204" pitchFamily="34" charset="0"/>
              <a:cs typeface="Calibri" panose="020F0502020204030204" pitchFamily="34" charset="0"/>
            </a:rPr>
            <a:t>Organizado</a:t>
          </a:r>
        </a:p>
      </dgm:t>
    </dgm:pt>
    <dgm:pt modelId="{4AD79C86-EAED-B24A-81B2-205835D84FCA}" type="parTrans" cxnId="{A7809070-EBFB-DA40-A28E-DDE83AFEA535}">
      <dgm:prSet/>
      <dgm:spPr/>
      <dgm:t>
        <a:bodyPr/>
        <a:lstStyle/>
        <a:p>
          <a:endParaRPr lang="es-ES" sz="1800" b="1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A78E9EBD-0BAE-9448-AC9B-09F360BBB2C9}" type="sibTrans" cxnId="{A7809070-EBFB-DA40-A28E-DDE83AFEA535}">
      <dgm:prSet/>
      <dgm:spPr/>
      <dgm:t>
        <a:bodyPr/>
        <a:lstStyle/>
        <a:p>
          <a:endParaRPr lang="es-ES" sz="1800" b="1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DD4579EC-CA44-4E60-8712-692211F85388}" type="pres">
      <dgm:prSet presAssocID="{6AB31A74-09F6-49B2-85C0-78ADF3DE3053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s-CL"/>
        </a:p>
      </dgm:t>
    </dgm:pt>
    <dgm:pt modelId="{2C2DE704-DB59-4056-9D41-FF32F02D7E6A}" type="pres">
      <dgm:prSet presAssocID="{A1CEDD5B-B3E2-430B-8DA1-C11904062EA0}" presName="node" presStyleLbl="node1" presStyleIdx="0" presStyleCnt="7" custScaleX="59060" custScaleY="49306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s-CL"/>
        </a:p>
      </dgm:t>
    </dgm:pt>
    <dgm:pt modelId="{CF219E25-C970-4A43-9341-225333D1EA9D}" type="pres">
      <dgm:prSet presAssocID="{5D15E33F-B2A1-4ECE-A004-3598E4C59B9B}" presName="sibTrans" presStyleCnt="0"/>
      <dgm:spPr/>
    </dgm:pt>
    <dgm:pt modelId="{A9FED752-FBB7-F849-9A8E-734B588C38B7}" type="pres">
      <dgm:prSet presAssocID="{72DDA7B0-FFF7-414B-BF3C-B407A51F6A7C}" presName="node" presStyleLbl="node1" presStyleIdx="1" presStyleCnt="7" custScaleX="59060" custScaleY="49306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s-CL"/>
        </a:p>
      </dgm:t>
    </dgm:pt>
    <dgm:pt modelId="{D5B2144B-3924-0346-A1AD-20787880E808}" type="pres">
      <dgm:prSet presAssocID="{D813C2FF-8C35-184E-A5C5-27C2BD0B7A53}" presName="sibTrans" presStyleCnt="0"/>
      <dgm:spPr/>
    </dgm:pt>
    <dgm:pt modelId="{1381D1F5-729A-4346-B96F-3AED1856DE35}" type="pres">
      <dgm:prSet presAssocID="{927CF3AD-912E-B14E-8C16-508AC3222F72}" presName="node" presStyleLbl="node1" presStyleIdx="2" presStyleCnt="7" custScaleX="59060" custScaleY="49306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s-CL"/>
        </a:p>
      </dgm:t>
    </dgm:pt>
    <dgm:pt modelId="{4759DE4A-7F77-CD42-8EDC-64ABEC9E7382}" type="pres">
      <dgm:prSet presAssocID="{909C7A2F-4CA5-2142-85C8-523EEB33C971}" presName="sibTrans" presStyleCnt="0"/>
      <dgm:spPr/>
    </dgm:pt>
    <dgm:pt modelId="{7322B471-773C-7D4E-BED4-851819EBFF2A}" type="pres">
      <dgm:prSet presAssocID="{6F00AA10-3BA3-3D44-ACA0-D3747429DD49}" presName="node" presStyleLbl="node1" presStyleIdx="3" presStyleCnt="7" custScaleX="59060" custScaleY="49306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s-CL"/>
        </a:p>
      </dgm:t>
    </dgm:pt>
    <dgm:pt modelId="{1B6131F4-367E-FB42-9CF8-33727E108622}" type="pres">
      <dgm:prSet presAssocID="{F189356D-872F-9340-88C1-951086DF1B42}" presName="sibTrans" presStyleCnt="0"/>
      <dgm:spPr/>
    </dgm:pt>
    <dgm:pt modelId="{C16318DB-E816-F049-8AC0-FD0CF5369FAE}" type="pres">
      <dgm:prSet presAssocID="{9D00A407-474B-4141-BCD1-0DDF5E498ABB}" presName="node" presStyleLbl="node1" presStyleIdx="4" presStyleCnt="7" custScaleX="59060" custScaleY="49306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s-CL"/>
        </a:p>
      </dgm:t>
    </dgm:pt>
    <dgm:pt modelId="{450571D2-4020-3B41-8DC9-20AC65AE9E48}" type="pres">
      <dgm:prSet presAssocID="{DBCF9946-3CD1-F748-952E-9CB0A2D50F6E}" presName="sibTrans" presStyleCnt="0"/>
      <dgm:spPr/>
    </dgm:pt>
    <dgm:pt modelId="{BC6EC7C5-F210-FA4A-B7BD-E26303A9765F}" type="pres">
      <dgm:prSet presAssocID="{A632EBB0-3814-764C-8CE5-EFFB5028A829}" presName="node" presStyleLbl="node1" presStyleIdx="5" presStyleCnt="7" custScaleX="59060" custScaleY="49306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s-CL"/>
        </a:p>
      </dgm:t>
    </dgm:pt>
    <dgm:pt modelId="{E9D8E192-DF01-1A4E-8DD1-341D447023B7}" type="pres">
      <dgm:prSet presAssocID="{39A72BCB-4FC1-C740-8AB4-183A2D70590B}" presName="sibTrans" presStyleCnt="0"/>
      <dgm:spPr/>
    </dgm:pt>
    <dgm:pt modelId="{48127186-D6D8-E148-9B61-970F7846C90F}" type="pres">
      <dgm:prSet presAssocID="{C0A2EA64-3AAE-FF43-B483-648014DE13BE}" presName="node" presStyleLbl="node1" presStyleIdx="6" presStyleCnt="7" custScaleX="59060" custScaleY="49306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s-CL"/>
        </a:p>
      </dgm:t>
    </dgm:pt>
  </dgm:ptLst>
  <dgm:cxnLst>
    <dgm:cxn modelId="{5335ABEE-FB53-2E4A-B3C4-EEF993F7EEC1}" srcId="{6AB31A74-09F6-49B2-85C0-78ADF3DE3053}" destId="{A632EBB0-3814-764C-8CE5-EFFB5028A829}" srcOrd="5" destOrd="0" parTransId="{63DFF1C5-DB29-2B4D-A3F3-BCCEF3D8AC52}" sibTransId="{39A72BCB-4FC1-C740-8AB4-183A2D70590B}"/>
    <dgm:cxn modelId="{0926578C-CA5C-5B4E-9B07-6E1D3EA1B944}" type="presOf" srcId="{6F00AA10-3BA3-3D44-ACA0-D3747429DD49}" destId="{7322B471-773C-7D4E-BED4-851819EBFF2A}" srcOrd="0" destOrd="0" presId="urn:microsoft.com/office/officeart/2005/8/layout/default"/>
    <dgm:cxn modelId="{BC13E252-9FBF-564A-9847-8D9FA4B2AEB7}" type="presOf" srcId="{9D00A407-474B-4141-BCD1-0DDF5E498ABB}" destId="{C16318DB-E816-F049-8AC0-FD0CF5369FAE}" srcOrd="0" destOrd="0" presId="urn:microsoft.com/office/officeart/2005/8/layout/default"/>
    <dgm:cxn modelId="{86024588-7520-4F5A-B1F8-06C0D1BF55B2}" type="presOf" srcId="{6AB31A74-09F6-49B2-85C0-78ADF3DE3053}" destId="{DD4579EC-CA44-4E60-8712-692211F85388}" srcOrd="0" destOrd="0" presId="urn:microsoft.com/office/officeart/2005/8/layout/default"/>
    <dgm:cxn modelId="{F1C68C08-1244-DC43-A5EC-EB95BB09E743}" type="presOf" srcId="{927CF3AD-912E-B14E-8C16-508AC3222F72}" destId="{1381D1F5-729A-4346-B96F-3AED1856DE35}" srcOrd="0" destOrd="0" presId="urn:microsoft.com/office/officeart/2005/8/layout/default"/>
    <dgm:cxn modelId="{FB14FB4F-30FC-6641-8CA4-DE10CA6729D0}" srcId="{6AB31A74-09F6-49B2-85C0-78ADF3DE3053}" destId="{72DDA7B0-FFF7-414B-BF3C-B407A51F6A7C}" srcOrd="1" destOrd="0" parTransId="{5C90493E-EA37-CA4D-A1EB-4750886B3336}" sibTransId="{D813C2FF-8C35-184E-A5C5-27C2BD0B7A53}"/>
    <dgm:cxn modelId="{8850932D-271F-4D6B-8B0C-C045A59A010F}" type="presOf" srcId="{A1CEDD5B-B3E2-430B-8DA1-C11904062EA0}" destId="{2C2DE704-DB59-4056-9D41-FF32F02D7E6A}" srcOrd="0" destOrd="0" presId="urn:microsoft.com/office/officeart/2005/8/layout/default"/>
    <dgm:cxn modelId="{13565F13-0489-8844-B13E-D3B5C4F0B597}" srcId="{6AB31A74-09F6-49B2-85C0-78ADF3DE3053}" destId="{9D00A407-474B-4141-BCD1-0DDF5E498ABB}" srcOrd="4" destOrd="0" parTransId="{7C2CF86A-ACF3-7841-8EC0-50C0DEE2587A}" sibTransId="{DBCF9946-3CD1-F748-952E-9CB0A2D50F6E}"/>
    <dgm:cxn modelId="{93257E62-018A-42E6-A6E1-B2674415E1DD}" srcId="{6AB31A74-09F6-49B2-85C0-78ADF3DE3053}" destId="{A1CEDD5B-B3E2-430B-8DA1-C11904062EA0}" srcOrd="0" destOrd="0" parTransId="{5A69A883-E5F9-4549-B98D-4AD3258DDFFB}" sibTransId="{5D15E33F-B2A1-4ECE-A004-3598E4C59B9B}"/>
    <dgm:cxn modelId="{3E568EFB-1936-E840-81F2-9E3E40B82F2A}" srcId="{6AB31A74-09F6-49B2-85C0-78ADF3DE3053}" destId="{927CF3AD-912E-B14E-8C16-508AC3222F72}" srcOrd="2" destOrd="0" parTransId="{5767432B-1B1C-ED4F-B38F-E1830ADA4DF8}" sibTransId="{909C7A2F-4CA5-2142-85C8-523EEB33C971}"/>
    <dgm:cxn modelId="{9A948DDF-B487-A044-AE58-67808378436F}" srcId="{6AB31A74-09F6-49B2-85C0-78ADF3DE3053}" destId="{6F00AA10-3BA3-3D44-ACA0-D3747429DD49}" srcOrd="3" destOrd="0" parTransId="{F327A459-B4AA-E74B-B6A9-6983E13643C1}" sibTransId="{F189356D-872F-9340-88C1-951086DF1B42}"/>
    <dgm:cxn modelId="{A7809070-EBFB-DA40-A28E-DDE83AFEA535}" srcId="{6AB31A74-09F6-49B2-85C0-78ADF3DE3053}" destId="{C0A2EA64-3AAE-FF43-B483-648014DE13BE}" srcOrd="6" destOrd="0" parTransId="{4AD79C86-EAED-B24A-81B2-205835D84FCA}" sibTransId="{A78E9EBD-0BAE-9448-AC9B-09F360BBB2C9}"/>
    <dgm:cxn modelId="{E0E96ACC-75B9-C646-9D34-48E63DAFB080}" type="presOf" srcId="{C0A2EA64-3AAE-FF43-B483-648014DE13BE}" destId="{48127186-D6D8-E148-9B61-970F7846C90F}" srcOrd="0" destOrd="0" presId="urn:microsoft.com/office/officeart/2005/8/layout/default"/>
    <dgm:cxn modelId="{378BA2A1-5D6F-C34B-A178-79AA65CEDBCB}" type="presOf" srcId="{A632EBB0-3814-764C-8CE5-EFFB5028A829}" destId="{BC6EC7C5-F210-FA4A-B7BD-E26303A9765F}" srcOrd="0" destOrd="0" presId="urn:microsoft.com/office/officeart/2005/8/layout/default"/>
    <dgm:cxn modelId="{CF157803-AA23-2242-9DF4-0E24AF877917}" type="presOf" srcId="{72DDA7B0-FFF7-414B-BF3C-B407A51F6A7C}" destId="{A9FED752-FBB7-F849-9A8E-734B588C38B7}" srcOrd="0" destOrd="0" presId="urn:microsoft.com/office/officeart/2005/8/layout/default"/>
    <dgm:cxn modelId="{51E5C2CE-1890-43CA-B684-7F182930E19E}" type="presParOf" srcId="{DD4579EC-CA44-4E60-8712-692211F85388}" destId="{2C2DE704-DB59-4056-9D41-FF32F02D7E6A}" srcOrd="0" destOrd="0" presId="urn:microsoft.com/office/officeart/2005/8/layout/default"/>
    <dgm:cxn modelId="{736642B9-89B8-4B40-A1B2-3DA0DBDEF7D8}" type="presParOf" srcId="{DD4579EC-CA44-4E60-8712-692211F85388}" destId="{CF219E25-C970-4A43-9341-225333D1EA9D}" srcOrd="1" destOrd="0" presId="urn:microsoft.com/office/officeart/2005/8/layout/default"/>
    <dgm:cxn modelId="{E7565C67-FCD6-B945-A035-494D379BB13A}" type="presParOf" srcId="{DD4579EC-CA44-4E60-8712-692211F85388}" destId="{A9FED752-FBB7-F849-9A8E-734B588C38B7}" srcOrd="2" destOrd="0" presId="urn:microsoft.com/office/officeart/2005/8/layout/default"/>
    <dgm:cxn modelId="{ACA5C4CE-E9FD-F94E-9040-504B69427C42}" type="presParOf" srcId="{DD4579EC-CA44-4E60-8712-692211F85388}" destId="{D5B2144B-3924-0346-A1AD-20787880E808}" srcOrd="3" destOrd="0" presId="urn:microsoft.com/office/officeart/2005/8/layout/default"/>
    <dgm:cxn modelId="{45FD0417-E3B3-F744-8477-27C38D57C7D9}" type="presParOf" srcId="{DD4579EC-CA44-4E60-8712-692211F85388}" destId="{1381D1F5-729A-4346-B96F-3AED1856DE35}" srcOrd="4" destOrd="0" presId="urn:microsoft.com/office/officeart/2005/8/layout/default"/>
    <dgm:cxn modelId="{D4D86578-B001-004C-809A-210F32EFFF9C}" type="presParOf" srcId="{DD4579EC-CA44-4E60-8712-692211F85388}" destId="{4759DE4A-7F77-CD42-8EDC-64ABEC9E7382}" srcOrd="5" destOrd="0" presId="urn:microsoft.com/office/officeart/2005/8/layout/default"/>
    <dgm:cxn modelId="{05E07421-F01D-6342-84D5-510AF41C88AB}" type="presParOf" srcId="{DD4579EC-CA44-4E60-8712-692211F85388}" destId="{7322B471-773C-7D4E-BED4-851819EBFF2A}" srcOrd="6" destOrd="0" presId="urn:microsoft.com/office/officeart/2005/8/layout/default"/>
    <dgm:cxn modelId="{5ACEB015-D70B-C042-9BF8-04BE49E3306F}" type="presParOf" srcId="{DD4579EC-CA44-4E60-8712-692211F85388}" destId="{1B6131F4-367E-FB42-9CF8-33727E108622}" srcOrd="7" destOrd="0" presId="urn:microsoft.com/office/officeart/2005/8/layout/default"/>
    <dgm:cxn modelId="{CD5DCE62-FF70-4B42-8884-8338741C6662}" type="presParOf" srcId="{DD4579EC-CA44-4E60-8712-692211F85388}" destId="{C16318DB-E816-F049-8AC0-FD0CF5369FAE}" srcOrd="8" destOrd="0" presId="urn:microsoft.com/office/officeart/2005/8/layout/default"/>
    <dgm:cxn modelId="{7A37E3B8-6FF6-9E4D-B8BC-FF71741EAEA8}" type="presParOf" srcId="{DD4579EC-CA44-4E60-8712-692211F85388}" destId="{450571D2-4020-3B41-8DC9-20AC65AE9E48}" srcOrd="9" destOrd="0" presId="urn:microsoft.com/office/officeart/2005/8/layout/default"/>
    <dgm:cxn modelId="{EC268211-26D8-8F48-AACA-BE041957002F}" type="presParOf" srcId="{DD4579EC-CA44-4E60-8712-692211F85388}" destId="{BC6EC7C5-F210-FA4A-B7BD-E26303A9765F}" srcOrd="10" destOrd="0" presId="urn:microsoft.com/office/officeart/2005/8/layout/default"/>
    <dgm:cxn modelId="{E6793CFF-15BB-5546-B2BA-A2DCE75B37A4}" type="presParOf" srcId="{DD4579EC-CA44-4E60-8712-692211F85388}" destId="{E9D8E192-DF01-1A4E-8DD1-341D447023B7}" srcOrd="11" destOrd="0" presId="urn:microsoft.com/office/officeart/2005/8/layout/default"/>
    <dgm:cxn modelId="{6AD62216-619E-BE48-984B-732FB1CAF63C}" type="presParOf" srcId="{DD4579EC-CA44-4E60-8712-692211F85388}" destId="{48127186-D6D8-E148-9B61-970F7846C90F}" srcOrd="1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C4CD3E4-601B-45CE-8782-602ED12D1504}">
      <dsp:nvSpPr>
        <dsp:cNvPr id="0" name=""/>
        <dsp:cNvSpPr/>
      </dsp:nvSpPr>
      <dsp:spPr>
        <a:xfrm rot="10800000">
          <a:off x="1388858" y="534"/>
          <a:ext cx="4940984" cy="577298"/>
        </a:xfrm>
        <a:prstGeom prst="homePlat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573" tIns="99060" rIns="184912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600" kern="1200" dirty="0">
              <a:latin typeface="Calibri" panose="020F0502020204030204" pitchFamily="34" charset="0"/>
              <a:cs typeface="Calibri" panose="020F0502020204030204" pitchFamily="34" charset="0"/>
            </a:rPr>
            <a:t>Gerente de Proyecto</a:t>
          </a:r>
        </a:p>
      </dsp:txBody>
      <dsp:txXfrm rot="10800000">
        <a:off x="1533182" y="534"/>
        <a:ext cx="4796660" cy="577298"/>
      </dsp:txXfrm>
    </dsp:sp>
    <dsp:sp modelId="{8C5AEC52-A878-4E5C-A3D1-A76F58E4AD0B}">
      <dsp:nvSpPr>
        <dsp:cNvPr id="0" name=""/>
        <dsp:cNvSpPr/>
      </dsp:nvSpPr>
      <dsp:spPr>
        <a:xfrm>
          <a:off x="1100209" y="534"/>
          <a:ext cx="577298" cy="577298"/>
        </a:xfrm>
        <a:prstGeom prst="ellipse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1DFC952-7393-4B88-959A-81BE1A7CF5AC}">
      <dsp:nvSpPr>
        <dsp:cNvPr id="0" name=""/>
        <dsp:cNvSpPr/>
      </dsp:nvSpPr>
      <dsp:spPr>
        <a:xfrm rot="10800000">
          <a:off x="1388858" y="750160"/>
          <a:ext cx="4940984" cy="577298"/>
        </a:xfrm>
        <a:prstGeom prst="homePlat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573" tIns="99060" rIns="184912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600" kern="1200" dirty="0">
              <a:latin typeface="Calibri" panose="020F0502020204030204" pitchFamily="34" charset="0"/>
              <a:cs typeface="Calibri" panose="020F0502020204030204" pitchFamily="34" charset="0"/>
            </a:rPr>
            <a:t>Líder de Proyecto</a:t>
          </a:r>
        </a:p>
      </dsp:txBody>
      <dsp:txXfrm rot="10800000">
        <a:off x="1533182" y="750160"/>
        <a:ext cx="4796660" cy="577298"/>
      </dsp:txXfrm>
    </dsp:sp>
    <dsp:sp modelId="{A328F3C1-D59C-477D-9CD7-991104B7C1D3}">
      <dsp:nvSpPr>
        <dsp:cNvPr id="0" name=""/>
        <dsp:cNvSpPr/>
      </dsp:nvSpPr>
      <dsp:spPr>
        <a:xfrm>
          <a:off x="1100209" y="750160"/>
          <a:ext cx="577298" cy="577298"/>
        </a:xfrm>
        <a:prstGeom prst="ellipse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60D91B4-B153-4B65-B6DF-7DC0D18610FC}">
      <dsp:nvSpPr>
        <dsp:cNvPr id="0" name=""/>
        <dsp:cNvSpPr/>
      </dsp:nvSpPr>
      <dsp:spPr>
        <a:xfrm rot="10800000">
          <a:off x="1388858" y="1499787"/>
          <a:ext cx="4940984" cy="577298"/>
        </a:xfrm>
        <a:prstGeom prst="homePlat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573" tIns="99060" rIns="184912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600" kern="1200" dirty="0">
              <a:latin typeface="Calibri" panose="020F0502020204030204" pitchFamily="34" charset="0"/>
              <a:cs typeface="Calibri" panose="020F0502020204030204" pitchFamily="34" charset="0"/>
            </a:rPr>
            <a:t>Analista de Sistemas</a:t>
          </a:r>
        </a:p>
      </dsp:txBody>
      <dsp:txXfrm rot="10800000">
        <a:off x="1533182" y="1499787"/>
        <a:ext cx="4796660" cy="577298"/>
      </dsp:txXfrm>
    </dsp:sp>
    <dsp:sp modelId="{8198F4C3-09A1-4587-9B12-A9B89BC519D8}">
      <dsp:nvSpPr>
        <dsp:cNvPr id="0" name=""/>
        <dsp:cNvSpPr/>
      </dsp:nvSpPr>
      <dsp:spPr>
        <a:xfrm>
          <a:off x="1100209" y="1499787"/>
          <a:ext cx="577298" cy="577298"/>
        </a:xfrm>
        <a:prstGeom prst="ellipse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C493A42-E7CE-4B23-A3D3-E1C9A00CC382}">
      <dsp:nvSpPr>
        <dsp:cNvPr id="0" name=""/>
        <dsp:cNvSpPr/>
      </dsp:nvSpPr>
      <dsp:spPr>
        <a:xfrm rot="10800000">
          <a:off x="1388858" y="2249413"/>
          <a:ext cx="4940984" cy="577298"/>
        </a:xfrm>
        <a:prstGeom prst="homePlat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573" tIns="99060" rIns="184912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600" kern="1200" dirty="0">
              <a:latin typeface="Calibri" panose="020F0502020204030204" pitchFamily="34" charset="0"/>
              <a:cs typeface="Calibri" panose="020F0502020204030204" pitchFamily="34" charset="0"/>
            </a:rPr>
            <a:t>Diseñador</a:t>
          </a:r>
        </a:p>
      </dsp:txBody>
      <dsp:txXfrm rot="10800000">
        <a:off x="1533182" y="2249413"/>
        <a:ext cx="4796660" cy="577298"/>
      </dsp:txXfrm>
    </dsp:sp>
    <dsp:sp modelId="{01CC8CAD-FFC9-448D-A62D-07F8DE759D05}">
      <dsp:nvSpPr>
        <dsp:cNvPr id="0" name=""/>
        <dsp:cNvSpPr/>
      </dsp:nvSpPr>
      <dsp:spPr>
        <a:xfrm>
          <a:off x="1100209" y="2249413"/>
          <a:ext cx="577298" cy="577298"/>
        </a:xfrm>
        <a:prstGeom prst="ellipse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C141DCB-C9D9-4CA7-BCDB-651353F0DF05}">
      <dsp:nvSpPr>
        <dsp:cNvPr id="0" name=""/>
        <dsp:cNvSpPr/>
      </dsp:nvSpPr>
      <dsp:spPr>
        <a:xfrm rot="10800000">
          <a:off x="1388858" y="2999039"/>
          <a:ext cx="4940984" cy="577298"/>
        </a:xfrm>
        <a:prstGeom prst="homePlat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573" tIns="99060" rIns="184912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600" kern="1200" dirty="0">
              <a:latin typeface="Calibri" panose="020F0502020204030204" pitchFamily="34" charset="0"/>
              <a:cs typeface="Calibri" panose="020F0502020204030204" pitchFamily="34" charset="0"/>
            </a:rPr>
            <a:t>Ingeniero de Software</a:t>
          </a:r>
        </a:p>
      </dsp:txBody>
      <dsp:txXfrm rot="10800000">
        <a:off x="1533182" y="2999039"/>
        <a:ext cx="4796660" cy="577298"/>
      </dsp:txXfrm>
    </dsp:sp>
    <dsp:sp modelId="{D1CEB01E-D7DF-4EA4-A024-8EC560D441D5}">
      <dsp:nvSpPr>
        <dsp:cNvPr id="0" name=""/>
        <dsp:cNvSpPr/>
      </dsp:nvSpPr>
      <dsp:spPr>
        <a:xfrm>
          <a:off x="1100209" y="2999039"/>
          <a:ext cx="577298" cy="577298"/>
        </a:xfrm>
        <a:prstGeom prst="ellipse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14AD872-2FC5-4B9A-BF86-017DB9125609}">
      <dsp:nvSpPr>
        <dsp:cNvPr id="0" name=""/>
        <dsp:cNvSpPr/>
      </dsp:nvSpPr>
      <dsp:spPr>
        <a:xfrm rot="10800000">
          <a:off x="1388858" y="3748665"/>
          <a:ext cx="4940984" cy="577298"/>
        </a:xfrm>
        <a:prstGeom prst="homePlat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573" tIns="99060" rIns="184912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600" kern="1200" dirty="0">
              <a:latin typeface="Calibri" panose="020F0502020204030204" pitchFamily="34" charset="0"/>
              <a:cs typeface="Calibri" panose="020F0502020204030204" pitchFamily="34" charset="0"/>
            </a:rPr>
            <a:t>Responsable de calidad</a:t>
          </a:r>
        </a:p>
      </dsp:txBody>
      <dsp:txXfrm rot="10800000">
        <a:off x="1533182" y="3748665"/>
        <a:ext cx="4796660" cy="577298"/>
      </dsp:txXfrm>
    </dsp:sp>
    <dsp:sp modelId="{5B2B9320-B832-4DE3-8910-25EA19FA4590}">
      <dsp:nvSpPr>
        <dsp:cNvPr id="0" name=""/>
        <dsp:cNvSpPr/>
      </dsp:nvSpPr>
      <dsp:spPr>
        <a:xfrm>
          <a:off x="1100209" y="3748665"/>
          <a:ext cx="577298" cy="577298"/>
        </a:xfrm>
        <a:prstGeom prst="ellipse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C2EAC38-9CFA-4505-8F54-9A68C25B1124}">
      <dsp:nvSpPr>
        <dsp:cNvPr id="0" name=""/>
        <dsp:cNvSpPr/>
      </dsp:nvSpPr>
      <dsp:spPr>
        <a:xfrm rot="10800000">
          <a:off x="1388858" y="4498291"/>
          <a:ext cx="4940984" cy="577298"/>
        </a:xfrm>
        <a:prstGeom prst="homePlat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573" tIns="99060" rIns="184912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600" kern="1200" dirty="0">
              <a:latin typeface="Calibri" panose="020F0502020204030204" pitchFamily="34" charset="0"/>
              <a:cs typeface="Calibri" panose="020F0502020204030204" pitchFamily="34" charset="0"/>
            </a:rPr>
            <a:t>Responsable de Pruebas</a:t>
          </a:r>
        </a:p>
      </dsp:txBody>
      <dsp:txXfrm rot="10800000">
        <a:off x="1533182" y="4498291"/>
        <a:ext cx="4796660" cy="577298"/>
      </dsp:txXfrm>
    </dsp:sp>
    <dsp:sp modelId="{65189B86-4FB5-4D15-AFCF-7C8258577A0C}">
      <dsp:nvSpPr>
        <dsp:cNvPr id="0" name=""/>
        <dsp:cNvSpPr/>
      </dsp:nvSpPr>
      <dsp:spPr>
        <a:xfrm>
          <a:off x="1100209" y="4498291"/>
          <a:ext cx="577298" cy="577298"/>
        </a:xfrm>
        <a:prstGeom prst="ellipse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C4CD3E4-601B-45CE-8782-602ED12D1504}">
      <dsp:nvSpPr>
        <dsp:cNvPr id="0" name=""/>
        <dsp:cNvSpPr/>
      </dsp:nvSpPr>
      <dsp:spPr>
        <a:xfrm rot="10800000">
          <a:off x="1139170" y="1081"/>
          <a:ext cx="4092541" cy="433370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1104" tIns="72390" rIns="135128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900" kern="1200" dirty="0">
              <a:latin typeface="Calibri" panose="020F0502020204030204" pitchFamily="34" charset="0"/>
              <a:cs typeface="Calibri" panose="020F0502020204030204" pitchFamily="34" charset="0"/>
            </a:rPr>
            <a:t>Administrador de Sistemas o </a:t>
          </a:r>
          <a:r>
            <a:rPr lang="es-ES" sz="1900" kern="1200" dirty="0" err="1">
              <a:latin typeface="Calibri" panose="020F0502020204030204" pitchFamily="34" charset="0"/>
              <a:cs typeface="Calibri" panose="020F0502020204030204" pitchFamily="34" charset="0"/>
            </a:rPr>
            <a:t>DevOps</a:t>
          </a:r>
          <a:endParaRPr lang="es-ES" sz="1900" kern="1200" dirty="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 rot="10800000">
        <a:off x="1247512" y="1081"/>
        <a:ext cx="3984199" cy="433370"/>
      </dsp:txXfrm>
    </dsp:sp>
    <dsp:sp modelId="{8C5AEC52-A878-4E5C-A3D1-A76F58E4AD0B}">
      <dsp:nvSpPr>
        <dsp:cNvPr id="0" name=""/>
        <dsp:cNvSpPr/>
      </dsp:nvSpPr>
      <dsp:spPr>
        <a:xfrm>
          <a:off x="922485" y="1081"/>
          <a:ext cx="433370" cy="433370"/>
        </a:xfrm>
        <a:prstGeom prst="ellipse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1DFC952-7393-4B88-959A-81BE1A7CF5AC}">
      <dsp:nvSpPr>
        <dsp:cNvPr id="0" name=""/>
        <dsp:cNvSpPr/>
      </dsp:nvSpPr>
      <dsp:spPr>
        <a:xfrm rot="10800000">
          <a:off x="1139170" y="563816"/>
          <a:ext cx="4092541" cy="433370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1104" tIns="72390" rIns="135128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900" kern="1200" dirty="0">
              <a:latin typeface="Calibri" panose="020F0502020204030204" pitchFamily="34" charset="0"/>
              <a:cs typeface="Calibri" panose="020F0502020204030204" pitchFamily="34" charset="0"/>
            </a:rPr>
            <a:t>Ingeniero de Mantención</a:t>
          </a:r>
        </a:p>
      </dsp:txBody>
      <dsp:txXfrm rot="10800000">
        <a:off x="1247512" y="563816"/>
        <a:ext cx="3984199" cy="433370"/>
      </dsp:txXfrm>
    </dsp:sp>
    <dsp:sp modelId="{A328F3C1-D59C-477D-9CD7-991104B7C1D3}">
      <dsp:nvSpPr>
        <dsp:cNvPr id="0" name=""/>
        <dsp:cNvSpPr/>
      </dsp:nvSpPr>
      <dsp:spPr>
        <a:xfrm>
          <a:off x="922485" y="563816"/>
          <a:ext cx="433370" cy="433370"/>
        </a:xfrm>
        <a:prstGeom prst="ellipse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60D91B4-B153-4B65-B6DF-7DC0D18610FC}">
      <dsp:nvSpPr>
        <dsp:cNvPr id="0" name=""/>
        <dsp:cNvSpPr/>
      </dsp:nvSpPr>
      <dsp:spPr>
        <a:xfrm rot="10800000">
          <a:off x="1139170" y="1126551"/>
          <a:ext cx="4092541" cy="433370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1104" tIns="72390" rIns="135128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900" kern="1200" dirty="0">
              <a:latin typeface="Calibri" panose="020F0502020204030204" pitchFamily="34" charset="0"/>
              <a:cs typeface="Calibri" panose="020F0502020204030204" pitchFamily="34" charset="0"/>
            </a:rPr>
            <a:t>Administrador de Configuración</a:t>
          </a:r>
        </a:p>
      </dsp:txBody>
      <dsp:txXfrm rot="10800000">
        <a:off x="1247512" y="1126551"/>
        <a:ext cx="3984199" cy="433370"/>
      </dsp:txXfrm>
    </dsp:sp>
    <dsp:sp modelId="{8198F4C3-09A1-4587-9B12-A9B89BC519D8}">
      <dsp:nvSpPr>
        <dsp:cNvPr id="0" name=""/>
        <dsp:cNvSpPr/>
      </dsp:nvSpPr>
      <dsp:spPr>
        <a:xfrm>
          <a:off x="922485" y="1126551"/>
          <a:ext cx="433370" cy="433370"/>
        </a:xfrm>
        <a:prstGeom prst="ellipse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C493A42-E7CE-4B23-A3D3-E1C9A00CC382}">
      <dsp:nvSpPr>
        <dsp:cNvPr id="0" name=""/>
        <dsp:cNvSpPr/>
      </dsp:nvSpPr>
      <dsp:spPr>
        <a:xfrm rot="10800000">
          <a:off x="1139170" y="1689286"/>
          <a:ext cx="4092541" cy="433370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1104" tIns="72390" rIns="135128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900" kern="1200" dirty="0">
              <a:latin typeface="Calibri" panose="020F0502020204030204" pitchFamily="34" charset="0"/>
              <a:cs typeface="Calibri" panose="020F0502020204030204" pitchFamily="34" charset="0"/>
            </a:rPr>
            <a:t>Ingeniero de Validación y Verificación</a:t>
          </a:r>
        </a:p>
      </dsp:txBody>
      <dsp:txXfrm rot="10800000">
        <a:off x="1247512" y="1689286"/>
        <a:ext cx="3984199" cy="433370"/>
      </dsp:txXfrm>
    </dsp:sp>
    <dsp:sp modelId="{01CC8CAD-FFC9-448D-A62D-07F8DE759D05}">
      <dsp:nvSpPr>
        <dsp:cNvPr id="0" name=""/>
        <dsp:cNvSpPr/>
      </dsp:nvSpPr>
      <dsp:spPr>
        <a:xfrm>
          <a:off x="922485" y="1689286"/>
          <a:ext cx="433370" cy="433370"/>
        </a:xfrm>
        <a:prstGeom prst="ellipse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C141DCB-C9D9-4CA7-BCDB-651353F0DF05}">
      <dsp:nvSpPr>
        <dsp:cNvPr id="0" name=""/>
        <dsp:cNvSpPr/>
      </dsp:nvSpPr>
      <dsp:spPr>
        <a:xfrm rot="10800000">
          <a:off x="1139170" y="2252021"/>
          <a:ext cx="4092541" cy="433370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1104" tIns="72390" rIns="135128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900" kern="1200" dirty="0">
              <a:latin typeface="Calibri" panose="020F0502020204030204" pitchFamily="34" charset="0"/>
              <a:cs typeface="Calibri" panose="020F0502020204030204" pitchFamily="34" charset="0"/>
            </a:rPr>
            <a:t>Analista o Ingeniero de Datos</a:t>
          </a:r>
        </a:p>
      </dsp:txBody>
      <dsp:txXfrm rot="10800000">
        <a:off x="1247512" y="2252021"/>
        <a:ext cx="3984199" cy="433370"/>
      </dsp:txXfrm>
    </dsp:sp>
    <dsp:sp modelId="{D1CEB01E-D7DF-4EA4-A024-8EC560D441D5}">
      <dsp:nvSpPr>
        <dsp:cNvPr id="0" name=""/>
        <dsp:cNvSpPr/>
      </dsp:nvSpPr>
      <dsp:spPr>
        <a:xfrm>
          <a:off x="922485" y="2252021"/>
          <a:ext cx="433370" cy="433370"/>
        </a:xfrm>
        <a:prstGeom prst="ellipse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14AD872-2FC5-4B9A-BF86-017DB9125609}">
      <dsp:nvSpPr>
        <dsp:cNvPr id="0" name=""/>
        <dsp:cNvSpPr/>
      </dsp:nvSpPr>
      <dsp:spPr>
        <a:xfrm rot="10800000">
          <a:off x="1139170" y="2814756"/>
          <a:ext cx="4092541" cy="433370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1104" tIns="72390" rIns="135128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900" kern="1200" dirty="0">
              <a:latin typeface="Calibri" panose="020F0502020204030204" pitchFamily="34" charset="0"/>
              <a:cs typeface="Calibri" panose="020F0502020204030204" pitchFamily="34" charset="0"/>
            </a:rPr>
            <a:t>Documentador</a:t>
          </a:r>
        </a:p>
      </dsp:txBody>
      <dsp:txXfrm rot="10800000">
        <a:off x="1247512" y="2814756"/>
        <a:ext cx="3984199" cy="433370"/>
      </dsp:txXfrm>
    </dsp:sp>
    <dsp:sp modelId="{5B2B9320-B832-4DE3-8910-25EA19FA4590}">
      <dsp:nvSpPr>
        <dsp:cNvPr id="0" name=""/>
        <dsp:cNvSpPr/>
      </dsp:nvSpPr>
      <dsp:spPr>
        <a:xfrm>
          <a:off x="922485" y="2814756"/>
          <a:ext cx="433370" cy="433370"/>
        </a:xfrm>
        <a:prstGeom prst="ellipse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AEBB4F8-612D-46F1-9AA4-B8D73A747851}">
      <dsp:nvSpPr>
        <dsp:cNvPr id="0" name=""/>
        <dsp:cNvSpPr/>
      </dsp:nvSpPr>
      <dsp:spPr>
        <a:xfrm>
          <a:off x="719" y="265647"/>
          <a:ext cx="2806896" cy="966341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400" kern="1200" dirty="0">
              <a:latin typeface="Calibri" panose="020F0502020204030204" pitchFamily="34" charset="0"/>
              <a:cs typeface="Calibri" panose="020F0502020204030204" pitchFamily="34" charset="0"/>
            </a:rPr>
            <a:t>Productos genéricos</a:t>
          </a:r>
          <a:endParaRPr lang="es-CL" sz="2400" kern="1200" dirty="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47892" y="312820"/>
        <a:ext cx="2712550" cy="871995"/>
      </dsp:txXfrm>
    </dsp:sp>
    <dsp:sp modelId="{9190D44B-0603-48BB-8A11-700AF368CDF3}">
      <dsp:nvSpPr>
        <dsp:cNvPr id="0" name=""/>
        <dsp:cNvSpPr/>
      </dsp:nvSpPr>
      <dsp:spPr>
        <a:xfrm>
          <a:off x="3088306" y="265647"/>
          <a:ext cx="2806896" cy="966341"/>
        </a:xfrm>
        <a:prstGeom prst="roundRect">
          <a:avLst/>
        </a:prstGeom>
        <a:solidFill>
          <a:schemeClr val="accent5">
            <a:hueOff val="-1258235"/>
            <a:satOff val="-11250"/>
            <a:lumOff val="-2058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400" kern="1200" dirty="0">
              <a:latin typeface="Calibri" panose="020F0502020204030204" pitchFamily="34" charset="0"/>
              <a:cs typeface="Calibri" panose="020F0502020204030204" pitchFamily="34" charset="0"/>
            </a:rPr>
            <a:t>Productos hechos</a:t>
          </a:r>
          <a:br>
            <a:rPr lang="es-ES" sz="2400" kern="1200" dirty="0">
              <a:latin typeface="Calibri" panose="020F0502020204030204" pitchFamily="34" charset="0"/>
              <a:cs typeface="Calibri" panose="020F0502020204030204" pitchFamily="34" charset="0"/>
            </a:rPr>
          </a:br>
          <a:r>
            <a:rPr lang="es-ES" sz="2400" kern="1200" dirty="0">
              <a:latin typeface="Calibri" panose="020F0502020204030204" pitchFamily="34" charset="0"/>
              <a:cs typeface="Calibri" panose="020F0502020204030204" pitchFamily="34" charset="0"/>
            </a:rPr>
            <a:t>a medida</a:t>
          </a:r>
          <a:endParaRPr lang="es-CL" sz="2400" kern="1200" dirty="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3135479" y="312820"/>
        <a:ext cx="2712550" cy="871995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D179E8E-8EA2-4C2D-94A9-99DD95AC9FC9}">
      <dsp:nvSpPr>
        <dsp:cNvPr id="0" name=""/>
        <dsp:cNvSpPr/>
      </dsp:nvSpPr>
      <dsp:spPr>
        <a:xfrm>
          <a:off x="0" y="199010"/>
          <a:ext cx="2396490" cy="1437894"/>
        </a:xfrm>
        <a:prstGeom prst="roundRect">
          <a:avLst/>
        </a:prstGeom>
        <a:solidFill>
          <a:schemeClr val="accent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2800" kern="1200" dirty="0">
              <a:latin typeface="Calibri" panose="020F0502020204030204" pitchFamily="34" charset="0"/>
              <a:cs typeface="Calibri" panose="020F0502020204030204" pitchFamily="34" charset="0"/>
            </a:rPr>
            <a:t>Estructura de Programación</a:t>
          </a:r>
          <a:endParaRPr lang="es-CL" sz="2800" kern="1200" dirty="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70192" y="269202"/>
        <a:ext cx="2256106" cy="1297510"/>
      </dsp:txXfrm>
    </dsp:sp>
    <dsp:sp modelId="{225A207D-E130-4E79-AA2F-ED427DB11F6D}">
      <dsp:nvSpPr>
        <dsp:cNvPr id="0" name=""/>
        <dsp:cNvSpPr/>
      </dsp:nvSpPr>
      <dsp:spPr>
        <a:xfrm>
          <a:off x="2636139" y="199010"/>
          <a:ext cx="2396490" cy="1437894"/>
        </a:xfrm>
        <a:prstGeom prst="roundRect">
          <a:avLst/>
        </a:prstGeom>
        <a:solidFill>
          <a:schemeClr val="accent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2800" kern="1200" dirty="0">
              <a:latin typeface="Calibri" panose="020F0502020204030204" pitchFamily="34" charset="0"/>
              <a:cs typeface="Calibri" panose="020F0502020204030204" pitchFamily="34" charset="0"/>
            </a:rPr>
            <a:t>Función</a:t>
          </a:r>
          <a:endParaRPr lang="es-MX" sz="2800" kern="1200" dirty="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2706331" y="269202"/>
        <a:ext cx="2256106" cy="1297510"/>
      </dsp:txXfrm>
    </dsp:sp>
    <dsp:sp modelId="{FEF0046D-D754-4F79-BB41-A19B07E52391}">
      <dsp:nvSpPr>
        <dsp:cNvPr id="0" name=""/>
        <dsp:cNvSpPr/>
      </dsp:nvSpPr>
      <dsp:spPr>
        <a:xfrm>
          <a:off x="5272278" y="199010"/>
          <a:ext cx="2396490" cy="1437894"/>
        </a:xfrm>
        <a:prstGeom prst="roundRect">
          <a:avLst/>
        </a:prstGeom>
        <a:solidFill>
          <a:schemeClr val="accent4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L" sz="2800" kern="1200" dirty="0">
              <a:latin typeface="Calibri" panose="020F0502020204030204" pitchFamily="34" charset="0"/>
              <a:cs typeface="Calibri" panose="020F0502020204030204" pitchFamily="34" charset="0"/>
            </a:rPr>
            <a:t>P</a:t>
          </a:r>
          <a:r>
            <a:rPr lang="es-ES_tradnl" sz="2800" kern="1200" dirty="0">
              <a:latin typeface="Calibri" panose="020F0502020204030204" pitchFamily="34" charset="0"/>
              <a:cs typeface="Calibri" panose="020F0502020204030204" pitchFamily="34" charset="0"/>
            </a:rPr>
            <a:t>lataforma tecnológica</a:t>
          </a:r>
          <a:endParaRPr lang="es-MX" sz="2800" kern="1200" dirty="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5342470" y="269202"/>
        <a:ext cx="2256106" cy="1297510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A071922-E365-4419-873B-04C2D9FFBA50}">
      <dsp:nvSpPr>
        <dsp:cNvPr id="0" name=""/>
        <dsp:cNvSpPr/>
      </dsp:nvSpPr>
      <dsp:spPr>
        <a:xfrm>
          <a:off x="-3526871" y="-542125"/>
          <a:ext cx="4204745" cy="4204745"/>
        </a:xfrm>
        <a:prstGeom prst="blockArc">
          <a:avLst>
            <a:gd name="adj1" fmla="val 18900000"/>
            <a:gd name="adj2" fmla="val 2700000"/>
            <a:gd name="adj3" fmla="val 514"/>
          </a:avLst>
        </a:prstGeom>
        <a:noFill/>
        <a:ln w="25400" cap="flat" cmpd="sng" algn="ctr">
          <a:solidFill>
            <a:schemeClr val="accent1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CAEC212-4484-4ED6-83BB-979079EF1471}">
      <dsp:nvSpPr>
        <dsp:cNvPr id="0" name=""/>
        <dsp:cNvSpPr/>
      </dsp:nvSpPr>
      <dsp:spPr>
        <a:xfrm>
          <a:off x="435902" y="312049"/>
          <a:ext cx="5025376" cy="624099"/>
        </a:xfrm>
        <a:prstGeom prst="rect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79" tIns="60960" rIns="60960" bIns="6096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2400" kern="1200" dirty="0">
              <a:latin typeface="Calibri" panose="020F0502020204030204" pitchFamily="34" charset="0"/>
              <a:cs typeface="Calibri" panose="020F0502020204030204" pitchFamily="34" charset="0"/>
            </a:rPr>
            <a:t>Funcional</a:t>
          </a:r>
          <a:endParaRPr lang="es-CL" sz="2400" kern="1200" dirty="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435902" y="312049"/>
        <a:ext cx="5025376" cy="624099"/>
      </dsp:txXfrm>
    </dsp:sp>
    <dsp:sp modelId="{73358B02-9049-48EC-8EE0-C483E214CFC0}">
      <dsp:nvSpPr>
        <dsp:cNvPr id="0" name=""/>
        <dsp:cNvSpPr/>
      </dsp:nvSpPr>
      <dsp:spPr>
        <a:xfrm>
          <a:off x="45840" y="234037"/>
          <a:ext cx="780123" cy="78012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B70FBD0-2039-4842-B47A-FB22298E9EFF}">
      <dsp:nvSpPr>
        <dsp:cNvPr id="0" name=""/>
        <dsp:cNvSpPr/>
      </dsp:nvSpPr>
      <dsp:spPr>
        <a:xfrm>
          <a:off x="662762" y="1248198"/>
          <a:ext cx="4798516" cy="624099"/>
        </a:xfrm>
        <a:prstGeom prst="rect">
          <a:avLst/>
        </a:prstGeom>
        <a:solidFill>
          <a:schemeClr val="accent1">
            <a:shade val="80000"/>
            <a:hueOff val="241166"/>
            <a:satOff val="-655"/>
            <a:lumOff val="1396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79" tIns="60960" rIns="60960" bIns="6096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2400" kern="1200" dirty="0">
              <a:latin typeface="Calibri" panose="020F0502020204030204" pitchFamily="34" charset="0"/>
              <a:cs typeface="Calibri" panose="020F0502020204030204" pitchFamily="34" charset="0"/>
            </a:rPr>
            <a:t>Orientado a objetos</a:t>
          </a:r>
          <a:endParaRPr lang="es-MX" sz="2400" kern="1200" dirty="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662762" y="1248198"/>
        <a:ext cx="4798516" cy="624099"/>
      </dsp:txXfrm>
    </dsp:sp>
    <dsp:sp modelId="{19F32F63-E8A3-4AA0-A04D-DC52FAB1CDF0}">
      <dsp:nvSpPr>
        <dsp:cNvPr id="0" name=""/>
        <dsp:cNvSpPr/>
      </dsp:nvSpPr>
      <dsp:spPr>
        <a:xfrm>
          <a:off x="272700" y="1170185"/>
          <a:ext cx="780123" cy="78012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241166"/>
              <a:satOff val="-655"/>
              <a:lumOff val="1396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1CE2C68-B79D-433C-852A-92B1B601A761}">
      <dsp:nvSpPr>
        <dsp:cNvPr id="0" name=""/>
        <dsp:cNvSpPr/>
      </dsp:nvSpPr>
      <dsp:spPr>
        <a:xfrm>
          <a:off x="435902" y="2184346"/>
          <a:ext cx="5025376" cy="624099"/>
        </a:xfrm>
        <a:prstGeom prst="rect">
          <a:avLst/>
        </a:prstGeom>
        <a:solidFill>
          <a:schemeClr val="accent1">
            <a:shade val="80000"/>
            <a:hueOff val="482333"/>
            <a:satOff val="-1309"/>
            <a:lumOff val="2793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79" tIns="60960" rIns="60960" bIns="6096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2400" kern="1200" dirty="0">
              <a:latin typeface="Calibri" panose="020F0502020204030204" pitchFamily="34" charset="0"/>
              <a:cs typeface="Calibri" panose="020F0502020204030204" pitchFamily="34" charset="0"/>
            </a:rPr>
            <a:t>Orientado a componentes</a:t>
          </a:r>
          <a:endParaRPr lang="es-MX" sz="2400" kern="1200" dirty="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435902" y="2184346"/>
        <a:ext cx="5025376" cy="624099"/>
      </dsp:txXfrm>
    </dsp:sp>
    <dsp:sp modelId="{61E9FEDA-57F4-4EEE-9805-571FFCA4ABC1}">
      <dsp:nvSpPr>
        <dsp:cNvPr id="0" name=""/>
        <dsp:cNvSpPr/>
      </dsp:nvSpPr>
      <dsp:spPr>
        <a:xfrm>
          <a:off x="45840" y="2106334"/>
          <a:ext cx="780123" cy="78012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482333"/>
              <a:satOff val="-1309"/>
              <a:lumOff val="2793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530A11-A782-4469-BB79-E548A1AC8FF9}">
      <dsp:nvSpPr>
        <dsp:cNvPr id="0" name=""/>
        <dsp:cNvSpPr/>
      </dsp:nvSpPr>
      <dsp:spPr>
        <a:xfrm>
          <a:off x="-6126981" y="-937410"/>
          <a:ext cx="7293488" cy="7293488"/>
        </a:xfrm>
        <a:prstGeom prst="blockArc">
          <a:avLst>
            <a:gd name="adj1" fmla="val 18900000"/>
            <a:gd name="adj2" fmla="val 2700000"/>
            <a:gd name="adj3" fmla="val 296"/>
          </a:avLst>
        </a:prstGeom>
        <a:noFill/>
        <a:ln w="25400" cap="flat" cmpd="sng" algn="ctr">
          <a:solidFill>
            <a:schemeClr val="accent2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6639437-1045-41F6-8FC5-834748C1D45C}">
      <dsp:nvSpPr>
        <dsp:cNvPr id="0" name=""/>
        <dsp:cNvSpPr/>
      </dsp:nvSpPr>
      <dsp:spPr>
        <a:xfrm>
          <a:off x="434398" y="285347"/>
          <a:ext cx="6546429" cy="570477"/>
        </a:xfrm>
        <a:prstGeom prst="rect">
          <a:avLst/>
        </a:prstGeom>
        <a:solidFill>
          <a:schemeClr val="accent2">
            <a:shade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2816" tIns="43180" rIns="43180" bIns="4318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L" sz="1700" kern="1200" dirty="0">
              <a:latin typeface="Calibri" panose="020F0502020204030204" pitchFamily="34" charset="0"/>
              <a:cs typeface="Calibri" panose="020F0502020204030204" pitchFamily="34" charset="0"/>
            </a:rPr>
            <a:t>Programas o Sistemas de Usuario</a:t>
          </a:r>
        </a:p>
      </dsp:txBody>
      <dsp:txXfrm>
        <a:off x="434398" y="285347"/>
        <a:ext cx="6546429" cy="570477"/>
      </dsp:txXfrm>
    </dsp:sp>
    <dsp:sp modelId="{68E682DA-E963-4C03-84EC-1BD5C3280D0C}">
      <dsp:nvSpPr>
        <dsp:cNvPr id="0" name=""/>
        <dsp:cNvSpPr/>
      </dsp:nvSpPr>
      <dsp:spPr>
        <a:xfrm>
          <a:off x="77849" y="214037"/>
          <a:ext cx="713096" cy="71309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42131EA-C1CB-417B-AFB9-656622A55DFC}">
      <dsp:nvSpPr>
        <dsp:cNvPr id="0" name=""/>
        <dsp:cNvSpPr/>
      </dsp:nvSpPr>
      <dsp:spPr>
        <a:xfrm>
          <a:off x="903654" y="1140954"/>
          <a:ext cx="6077173" cy="570477"/>
        </a:xfrm>
        <a:prstGeom prst="rect">
          <a:avLst/>
        </a:prstGeom>
        <a:solidFill>
          <a:schemeClr val="accent2">
            <a:shade val="80000"/>
            <a:hueOff val="-65153"/>
            <a:satOff val="-7786"/>
            <a:lumOff val="702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2816" tIns="43180" rIns="43180" bIns="4318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L" sz="1700" kern="1200">
              <a:latin typeface="Calibri" panose="020F0502020204030204" pitchFamily="34" charset="0"/>
              <a:cs typeface="Calibri" panose="020F0502020204030204" pitchFamily="34" charset="0"/>
            </a:rPr>
            <a:t>Interfaces Hombre-Máquina</a:t>
          </a:r>
          <a:endParaRPr lang="es-MX" sz="1700" kern="1200" dirty="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903654" y="1140954"/>
        <a:ext cx="6077173" cy="570477"/>
      </dsp:txXfrm>
    </dsp:sp>
    <dsp:sp modelId="{E7089F6F-BF59-4852-9973-6137EF3C6CEB}">
      <dsp:nvSpPr>
        <dsp:cNvPr id="0" name=""/>
        <dsp:cNvSpPr/>
      </dsp:nvSpPr>
      <dsp:spPr>
        <a:xfrm>
          <a:off x="547106" y="1069644"/>
          <a:ext cx="713096" cy="71309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-65153"/>
              <a:satOff val="-7786"/>
              <a:lumOff val="702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F697EC4-558A-4962-9189-87981A6E56EC}">
      <dsp:nvSpPr>
        <dsp:cNvPr id="0" name=""/>
        <dsp:cNvSpPr/>
      </dsp:nvSpPr>
      <dsp:spPr>
        <a:xfrm>
          <a:off x="1118233" y="1996562"/>
          <a:ext cx="5862593" cy="570477"/>
        </a:xfrm>
        <a:prstGeom prst="rect">
          <a:avLst/>
        </a:prstGeom>
        <a:solidFill>
          <a:schemeClr val="accent2">
            <a:shade val="80000"/>
            <a:hueOff val="-130307"/>
            <a:satOff val="-15572"/>
            <a:lumOff val="1405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2816" tIns="43180" rIns="43180" bIns="4318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L" sz="1700" kern="1200" dirty="0">
              <a:latin typeface="Calibri" panose="020F0502020204030204" pitchFamily="34" charset="0"/>
              <a:cs typeface="Calibri" panose="020F0502020204030204" pitchFamily="34" charset="0"/>
            </a:rPr>
            <a:t>Librerías</a:t>
          </a:r>
          <a:endParaRPr lang="es-MX" sz="1700" kern="1200" dirty="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1118233" y="1996562"/>
        <a:ext cx="5862593" cy="570477"/>
      </dsp:txXfrm>
    </dsp:sp>
    <dsp:sp modelId="{AE5A51BE-B349-45C6-8052-47F5A7317FEB}">
      <dsp:nvSpPr>
        <dsp:cNvPr id="0" name=""/>
        <dsp:cNvSpPr/>
      </dsp:nvSpPr>
      <dsp:spPr>
        <a:xfrm>
          <a:off x="761685" y="1925252"/>
          <a:ext cx="713096" cy="71309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-130307"/>
              <a:satOff val="-15572"/>
              <a:lumOff val="1405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E3BB8CA-E852-4329-8E0B-250B0EB87D2F}">
      <dsp:nvSpPr>
        <dsp:cNvPr id="0" name=""/>
        <dsp:cNvSpPr/>
      </dsp:nvSpPr>
      <dsp:spPr>
        <a:xfrm>
          <a:off x="1118233" y="2851627"/>
          <a:ext cx="5862593" cy="570477"/>
        </a:xfrm>
        <a:prstGeom prst="rect">
          <a:avLst/>
        </a:prstGeom>
        <a:solidFill>
          <a:schemeClr val="accent2">
            <a:shade val="80000"/>
            <a:hueOff val="-195460"/>
            <a:satOff val="-23357"/>
            <a:lumOff val="2108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2816" tIns="43180" rIns="43180" bIns="4318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L" sz="1700" kern="1200" dirty="0">
              <a:latin typeface="Calibri" panose="020F0502020204030204" pitchFamily="34" charset="0"/>
              <a:cs typeface="Calibri" panose="020F0502020204030204" pitchFamily="34" charset="0"/>
            </a:rPr>
            <a:t>Sistemas de uso genérico:</a:t>
          </a:r>
          <a:br>
            <a:rPr lang="es-CL" sz="1700" kern="1200" dirty="0">
              <a:latin typeface="Calibri" panose="020F0502020204030204" pitchFamily="34" charset="0"/>
              <a:cs typeface="Calibri" panose="020F0502020204030204" pitchFamily="34" charset="0"/>
            </a:rPr>
          </a:br>
          <a:r>
            <a:rPr lang="es-CL" sz="1700" kern="1200" dirty="0">
              <a:latin typeface="Calibri" panose="020F0502020204030204" pitchFamily="34" charset="0"/>
              <a:cs typeface="Calibri" panose="020F0502020204030204" pitchFamily="34" charset="0"/>
            </a:rPr>
            <a:t>Sistemas operativos, Procesadores de Texto, etc.</a:t>
          </a:r>
          <a:endParaRPr lang="es-MX" sz="1700" kern="1200" dirty="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1118233" y="2851627"/>
        <a:ext cx="5862593" cy="570477"/>
      </dsp:txXfrm>
    </dsp:sp>
    <dsp:sp modelId="{46E627DD-FE20-4146-A816-6E743314C69D}">
      <dsp:nvSpPr>
        <dsp:cNvPr id="0" name=""/>
        <dsp:cNvSpPr/>
      </dsp:nvSpPr>
      <dsp:spPr>
        <a:xfrm>
          <a:off x="761685" y="2780318"/>
          <a:ext cx="713096" cy="71309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-195460"/>
              <a:satOff val="-23357"/>
              <a:lumOff val="2108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5BD60D2-35CA-4829-A327-1C43C5FA5FE1}">
      <dsp:nvSpPr>
        <dsp:cNvPr id="0" name=""/>
        <dsp:cNvSpPr/>
      </dsp:nvSpPr>
      <dsp:spPr>
        <a:xfrm>
          <a:off x="903654" y="3707235"/>
          <a:ext cx="6077173" cy="570477"/>
        </a:xfrm>
        <a:prstGeom prst="rect">
          <a:avLst/>
        </a:prstGeom>
        <a:solidFill>
          <a:schemeClr val="accent2">
            <a:shade val="80000"/>
            <a:hueOff val="-260613"/>
            <a:satOff val="-31143"/>
            <a:lumOff val="2810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2816" tIns="43180" rIns="43180" bIns="4318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L" sz="1700" kern="1200">
              <a:latin typeface="Calibri" panose="020F0502020204030204" pitchFamily="34" charset="0"/>
              <a:cs typeface="Calibri" panose="020F0502020204030204" pitchFamily="34" charset="0"/>
            </a:rPr>
            <a:t>Bases de Datos</a:t>
          </a:r>
          <a:endParaRPr lang="es-MX" sz="1700" kern="1200" dirty="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903654" y="3707235"/>
        <a:ext cx="6077173" cy="570477"/>
      </dsp:txXfrm>
    </dsp:sp>
    <dsp:sp modelId="{54BDF5E8-60CC-429C-9D5A-6122AE2B8AA9}">
      <dsp:nvSpPr>
        <dsp:cNvPr id="0" name=""/>
        <dsp:cNvSpPr/>
      </dsp:nvSpPr>
      <dsp:spPr>
        <a:xfrm>
          <a:off x="547106" y="3635925"/>
          <a:ext cx="713096" cy="71309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-260613"/>
              <a:satOff val="-31143"/>
              <a:lumOff val="2810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22C964B-4552-4F69-AF59-E6D3302CDC09}">
      <dsp:nvSpPr>
        <dsp:cNvPr id="0" name=""/>
        <dsp:cNvSpPr/>
      </dsp:nvSpPr>
      <dsp:spPr>
        <a:xfrm>
          <a:off x="434398" y="4562842"/>
          <a:ext cx="6546429" cy="570477"/>
        </a:xfrm>
        <a:prstGeom prst="rect">
          <a:avLst/>
        </a:prstGeom>
        <a:solidFill>
          <a:schemeClr val="accent2">
            <a:shade val="80000"/>
            <a:hueOff val="-325767"/>
            <a:satOff val="-38929"/>
            <a:lumOff val="3513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2816" tIns="43180" rIns="43180" bIns="4318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L" sz="1700" kern="1200">
              <a:latin typeface="Calibri" panose="020F0502020204030204" pitchFamily="34" charset="0"/>
              <a:cs typeface="Calibri" panose="020F0502020204030204" pitchFamily="34" charset="0"/>
            </a:rPr>
            <a:t>Sistemas Web</a:t>
          </a:r>
          <a:endParaRPr lang="es-ES_tradnl" sz="1700" kern="1200" dirty="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434398" y="4562842"/>
        <a:ext cx="6546429" cy="570477"/>
      </dsp:txXfrm>
    </dsp:sp>
    <dsp:sp modelId="{5657BA52-21C8-4C42-AD4F-6F5B5FC31AF5}">
      <dsp:nvSpPr>
        <dsp:cNvPr id="0" name=""/>
        <dsp:cNvSpPr/>
      </dsp:nvSpPr>
      <dsp:spPr>
        <a:xfrm>
          <a:off x="77849" y="4491533"/>
          <a:ext cx="713096" cy="71309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-325767"/>
              <a:satOff val="-38929"/>
              <a:lumOff val="3513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E7F363-E1DD-42C5-BD44-131ED56D7FCC}">
      <dsp:nvSpPr>
        <dsp:cNvPr id="0" name=""/>
        <dsp:cNvSpPr/>
      </dsp:nvSpPr>
      <dsp:spPr>
        <a:xfrm>
          <a:off x="-4215049" y="-646746"/>
          <a:ext cx="5022250" cy="5022250"/>
        </a:xfrm>
        <a:prstGeom prst="blockArc">
          <a:avLst>
            <a:gd name="adj1" fmla="val 18900000"/>
            <a:gd name="adj2" fmla="val 2700000"/>
            <a:gd name="adj3" fmla="val 430"/>
          </a:avLst>
        </a:prstGeom>
        <a:noFill/>
        <a:ln w="25400" cap="flat" cmpd="sng" algn="ctr">
          <a:solidFill>
            <a:schemeClr val="accent4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4380A3-7A5B-477D-8BAD-CE1B708AB73B}">
      <dsp:nvSpPr>
        <dsp:cNvPr id="0" name=""/>
        <dsp:cNvSpPr/>
      </dsp:nvSpPr>
      <dsp:spPr>
        <a:xfrm>
          <a:off x="422914" y="286666"/>
          <a:ext cx="5659585" cy="573632"/>
        </a:xfrm>
        <a:prstGeom prst="rect">
          <a:avLst/>
        </a:prstGeom>
        <a:solidFill>
          <a:schemeClr val="accent4">
            <a:shade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5321" tIns="50800" rIns="50800" bIns="508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L" sz="2000" kern="1200" dirty="0">
              <a:latin typeface="Calibri" panose="020F0502020204030204" pitchFamily="34" charset="0"/>
              <a:cs typeface="Calibri" panose="020F0502020204030204" pitchFamily="34" charset="0"/>
            </a:rPr>
            <a:t>Sistemas embebidos</a:t>
          </a:r>
        </a:p>
      </dsp:txBody>
      <dsp:txXfrm>
        <a:off x="422914" y="286666"/>
        <a:ext cx="5659585" cy="573632"/>
      </dsp:txXfrm>
    </dsp:sp>
    <dsp:sp modelId="{070E83A6-3B4C-4FBD-AE06-F870DE27394F}">
      <dsp:nvSpPr>
        <dsp:cNvPr id="0" name=""/>
        <dsp:cNvSpPr/>
      </dsp:nvSpPr>
      <dsp:spPr>
        <a:xfrm>
          <a:off x="64394" y="214962"/>
          <a:ext cx="717040" cy="71704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0008BA9-0595-4A9B-9DEF-17D7EBF6D29E}">
      <dsp:nvSpPr>
        <dsp:cNvPr id="0" name=""/>
        <dsp:cNvSpPr/>
      </dsp:nvSpPr>
      <dsp:spPr>
        <a:xfrm>
          <a:off x="751791" y="1147264"/>
          <a:ext cx="5330709" cy="573632"/>
        </a:xfrm>
        <a:prstGeom prst="rect">
          <a:avLst/>
        </a:prstGeom>
        <a:solidFill>
          <a:schemeClr val="accent4">
            <a:shade val="80000"/>
            <a:hueOff val="200546"/>
            <a:satOff val="-11639"/>
            <a:lumOff val="1179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5321" tIns="50800" rIns="50800" bIns="508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L" sz="2000" kern="1200" dirty="0">
              <a:latin typeface="Calibri" panose="020F0502020204030204" pitchFamily="34" charset="0"/>
              <a:cs typeface="Calibri" panose="020F0502020204030204" pitchFamily="34" charset="0"/>
            </a:rPr>
            <a:t>Sistemas de informático distribuido y paralelos</a:t>
          </a:r>
          <a:endParaRPr lang="es-MX" sz="2000" kern="1200" dirty="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751791" y="1147264"/>
        <a:ext cx="5330709" cy="573632"/>
      </dsp:txXfrm>
    </dsp:sp>
    <dsp:sp modelId="{315F3F74-6790-41E4-99FD-5DF9DC4255DB}">
      <dsp:nvSpPr>
        <dsp:cNvPr id="0" name=""/>
        <dsp:cNvSpPr/>
      </dsp:nvSpPr>
      <dsp:spPr>
        <a:xfrm>
          <a:off x="393271" y="1075560"/>
          <a:ext cx="717040" cy="71704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shade val="80000"/>
              <a:hueOff val="200546"/>
              <a:satOff val="-11639"/>
              <a:lumOff val="1179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97E63CD-86EB-4E63-A672-566F5F505C0D}">
      <dsp:nvSpPr>
        <dsp:cNvPr id="0" name=""/>
        <dsp:cNvSpPr/>
      </dsp:nvSpPr>
      <dsp:spPr>
        <a:xfrm>
          <a:off x="751791" y="2007861"/>
          <a:ext cx="5330709" cy="573632"/>
        </a:xfrm>
        <a:prstGeom prst="rect">
          <a:avLst/>
        </a:prstGeom>
        <a:solidFill>
          <a:schemeClr val="accent4">
            <a:shade val="80000"/>
            <a:hueOff val="401093"/>
            <a:satOff val="-23278"/>
            <a:lumOff val="2357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5321" tIns="50800" rIns="50800" bIns="508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L" sz="2000" kern="1200">
              <a:latin typeface="Calibri" panose="020F0502020204030204" pitchFamily="34" charset="0"/>
              <a:cs typeface="Calibri" panose="020F0502020204030204" pitchFamily="34" charset="0"/>
            </a:rPr>
            <a:t>Sistemas en tiempo real</a:t>
          </a:r>
          <a:endParaRPr lang="es-MX" sz="2000" kern="1200" dirty="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751791" y="2007861"/>
        <a:ext cx="5330709" cy="573632"/>
      </dsp:txXfrm>
    </dsp:sp>
    <dsp:sp modelId="{E6768DB7-9E6E-4F1F-931B-2605F521C9CE}">
      <dsp:nvSpPr>
        <dsp:cNvPr id="0" name=""/>
        <dsp:cNvSpPr/>
      </dsp:nvSpPr>
      <dsp:spPr>
        <a:xfrm>
          <a:off x="393271" y="1936157"/>
          <a:ext cx="717040" cy="71704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shade val="80000"/>
              <a:hueOff val="401093"/>
              <a:satOff val="-23278"/>
              <a:lumOff val="2357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16D13AD-682D-413F-8CFB-5DD1101EEAF0}">
      <dsp:nvSpPr>
        <dsp:cNvPr id="0" name=""/>
        <dsp:cNvSpPr/>
      </dsp:nvSpPr>
      <dsp:spPr>
        <a:xfrm>
          <a:off x="422914" y="2868458"/>
          <a:ext cx="5659585" cy="573632"/>
        </a:xfrm>
        <a:prstGeom prst="rect">
          <a:avLst/>
        </a:prstGeom>
        <a:solidFill>
          <a:schemeClr val="accent4">
            <a:shade val="80000"/>
            <a:hueOff val="601639"/>
            <a:satOff val="-34917"/>
            <a:lumOff val="3536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5321" tIns="50800" rIns="50800" bIns="508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L" sz="2000" kern="1200">
              <a:latin typeface="Calibri" panose="020F0502020204030204" pitchFamily="34" charset="0"/>
              <a:cs typeface="Calibri" panose="020F0502020204030204" pitchFamily="34" charset="0"/>
            </a:rPr>
            <a:t>Sistemas basados en Chips</a:t>
          </a:r>
          <a:endParaRPr lang="es-MX" sz="2000" kern="1200" dirty="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422914" y="2868458"/>
        <a:ext cx="5659585" cy="573632"/>
      </dsp:txXfrm>
    </dsp:sp>
    <dsp:sp modelId="{718A2FE8-AAED-417C-9770-98C9D25AB320}">
      <dsp:nvSpPr>
        <dsp:cNvPr id="0" name=""/>
        <dsp:cNvSpPr/>
      </dsp:nvSpPr>
      <dsp:spPr>
        <a:xfrm>
          <a:off x="64394" y="2796754"/>
          <a:ext cx="717040" cy="71704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shade val="80000"/>
              <a:hueOff val="601639"/>
              <a:satOff val="-34917"/>
              <a:lumOff val="3536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D173563-AD4B-8D41-8814-11893A5288F4}">
      <dsp:nvSpPr>
        <dsp:cNvPr id="0" name=""/>
        <dsp:cNvSpPr/>
      </dsp:nvSpPr>
      <dsp:spPr>
        <a:xfrm>
          <a:off x="1431" y="144436"/>
          <a:ext cx="1391839" cy="695919"/>
        </a:xfrm>
        <a:prstGeom prst="roundRect">
          <a:avLst>
            <a:gd name="adj" fmla="val 10000"/>
          </a:avLst>
        </a:prstGeom>
        <a:solidFill>
          <a:schemeClr val="accent2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400" kern="1200" dirty="0">
              <a:latin typeface="Calibri" panose="020F0502020204030204" pitchFamily="34" charset="0"/>
              <a:cs typeface="Calibri" panose="020F0502020204030204" pitchFamily="34" charset="0"/>
            </a:rPr>
            <a:t>Sistema de Registro de Usuarios</a:t>
          </a:r>
        </a:p>
      </dsp:txBody>
      <dsp:txXfrm>
        <a:off x="21814" y="164819"/>
        <a:ext cx="1351073" cy="655153"/>
      </dsp:txXfrm>
    </dsp:sp>
    <dsp:sp modelId="{5567F2DE-7C43-614E-A584-FD3859BA58F4}">
      <dsp:nvSpPr>
        <dsp:cNvPr id="0" name=""/>
        <dsp:cNvSpPr/>
      </dsp:nvSpPr>
      <dsp:spPr>
        <a:xfrm>
          <a:off x="1542545" y="144436"/>
          <a:ext cx="1391839" cy="695919"/>
        </a:xfrm>
        <a:prstGeom prst="roundRect">
          <a:avLst>
            <a:gd name="adj" fmla="val 10000"/>
          </a:avLst>
        </a:prstGeom>
        <a:solidFill>
          <a:schemeClr val="accent2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400" kern="1200" dirty="0" err="1">
              <a:latin typeface="Calibri" panose="020F0502020204030204" pitchFamily="34" charset="0"/>
              <a:cs typeface="Calibri" panose="020F0502020204030204" pitchFamily="34" charset="0"/>
            </a:rPr>
            <a:t>Autentificador</a:t>
          </a:r>
          <a:r>
            <a:rPr lang="es-ES" sz="1400" kern="1200" dirty="0">
              <a:latin typeface="Calibri" panose="020F0502020204030204" pitchFamily="34" charset="0"/>
              <a:cs typeface="Calibri" panose="020F0502020204030204" pitchFamily="34" charset="0"/>
            </a:rPr>
            <a:t> de Inicio de Sesión al Sistema</a:t>
          </a:r>
        </a:p>
      </dsp:txBody>
      <dsp:txXfrm>
        <a:off x="1562928" y="164819"/>
        <a:ext cx="1351073" cy="655153"/>
      </dsp:txXfrm>
    </dsp:sp>
    <dsp:sp modelId="{FC9D1C38-E7B2-5642-861D-1E7488078563}">
      <dsp:nvSpPr>
        <dsp:cNvPr id="0" name=""/>
        <dsp:cNvSpPr/>
      </dsp:nvSpPr>
      <dsp:spPr>
        <a:xfrm>
          <a:off x="3083660" y="144436"/>
          <a:ext cx="1391839" cy="695919"/>
        </a:xfrm>
        <a:prstGeom prst="roundRect">
          <a:avLst>
            <a:gd name="adj" fmla="val 10000"/>
          </a:avLst>
        </a:prstGeom>
        <a:solidFill>
          <a:schemeClr val="accent2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400" kern="1200" dirty="0">
              <a:latin typeface="Calibri" panose="020F0502020204030204" pitchFamily="34" charset="0"/>
              <a:cs typeface="Calibri" panose="020F0502020204030204" pitchFamily="34" charset="0"/>
            </a:rPr>
            <a:t>Sistema de votación</a:t>
          </a:r>
        </a:p>
      </dsp:txBody>
      <dsp:txXfrm>
        <a:off x="3104043" y="164819"/>
        <a:ext cx="1351073" cy="655153"/>
      </dsp:txXfrm>
    </dsp:sp>
    <dsp:sp modelId="{4AA36AA2-1115-1247-97C5-E85CCEC04F16}">
      <dsp:nvSpPr>
        <dsp:cNvPr id="0" name=""/>
        <dsp:cNvSpPr/>
      </dsp:nvSpPr>
      <dsp:spPr>
        <a:xfrm>
          <a:off x="4602700" y="144436"/>
          <a:ext cx="1391839" cy="695919"/>
        </a:xfrm>
        <a:prstGeom prst="roundRect">
          <a:avLst>
            <a:gd name="adj" fmla="val 10000"/>
          </a:avLst>
        </a:prstGeom>
        <a:solidFill>
          <a:schemeClr val="accent2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400" kern="1200" dirty="0">
              <a:latin typeface="Calibri" panose="020F0502020204030204" pitchFamily="34" charset="0"/>
              <a:cs typeface="Calibri" panose="020F0502020204030204" pitchFamily="34" charset="0"/>
            </a:rPr>
            <a:t>Contador de Votos</a:t>
          </a:r>
        </a:p>
      </dsp:txBody>
      <dsp:txXfrm>
        <a:off x="4623083" y="164819"/>
        <a:ext cx="1351073" cy="655153"/>
      </dsp:txXfrm>
    </dsp:sp>
    <dsp:sp modelId="{B95BC1B2-FB9C-9B4A-B978-34314F4DF515}">
      <dsp:nvSpPr>
        <dsp:cNvPr id="0" name=""/>
        <dsp:cNvSpPr/>
      </dsp:nvSpPr>
      <dsp:spPr>
        <a:xfrm>
          <a:off x="4741884" y="840355"/>
          <a:ext cx="280658" cy="42938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29389"/>
              </a:lnTo>
              <a:lnTo>
                <a:pt x="280658" y="429389"/>
              </a:lnTo>
            </a:path>
          </a:pathLst>
        </a:custGeom>
        <a:noFill/>
        <a:ln w="25400" cap="flat" cmpd="sng" algn="ctr">
          <a:solidFill>
            <a:schemeClr val="accent4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8F6E030-8FBA-304D-97E3-0ADBF08FF0EB}">
      <dsp:nvSpPr>
        <dsp:cNvPr id="0" name=""/>
        <dsp:cNvSpPr/>
      </dsp:nvSpPr>
      <dsp:spPr>
        <a:xfrm>
          <a:off x="5022542" y="1014335"/>
          <a:ext cx="2213815" cy="510819"/>
        </a:xfrm>
        <a:prstGeom prst="roundRect">
          <a:avLst>
            <a:gd name="adj" fmla="val 10000"/>
          </a:avLst>
        </a:prstGeom>
        <a:solidFill>
          <a:schemeClr val="accent4">
            <a:alpha val="9000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400" kern="12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rPr>
            <a:t>Sistema Gráfico de Resultados en Tiempo Real</a:t>
          </a:r>
        </a:p>
      </dsp:txBody>
      <dsp:txXfrm>
        <a:off x="5037503" y="1029296"/>
        <a:ext cx="2183893" cy="480897"/>
      </dsp:txXfrm>
    </dsp:sp>
    <dsp:sp modelId="{27D7A70E-F32A-1844-B7C8-88508633E5A3}">
      <dsp:nvSpPr>
        <dsp:cNvPr id="0" name=""/>
        <dsp:cNvSpPr/>
      </dsp:nvSpPr>
      <dsp:spPr>
        <a:xfrm>
          <a:off x="4741884" y="840355"/>
          <a:ext cx="280658" cy="111418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14188"/>
              </a:lnTo>
              <a:lnTo>
                <a:pt x="280658" y="1114188"/>
              </a:lnTo>
            </a:path>
          </a:pathLst>
        </a:custGeom>
        <a:noFill/>
        <a:ln w="25400" cap="flat" cmpd="sng" algn="ctr">
          <a:solidFill>
            <a:schemeClr val="accent4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8B1CEA6-E338-574D-8443-A98A556372BF}">
      <dsp:nvSpPr>
        <dsp:cNvPr id="0" name=""/>
        <dsp:cNvSpPr/>
      </dsp:nvSpPr>
      <dsp:spPr>
        <a:xfrm>
          <a:off x="5022542" y="1699134"/>
          <a:ext cx="2213815" cy="510819"/>
        </a:xfrm>
        <a:prstGeom prst="roundRect">
          <a:avLst>
            <a:gd name="adj" fmla="val 10000"/>
          </a:avLst>
        </a:prstGeom>
        <a:solidFill>
          <a:schemeClr val="accent4">
            <a:alpha val="9000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400" kern="12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rPr>
            <a:t>Sistema de Alerta</a:t>
          </a:r>
          <a:br>
            <a:rPr lang="es-ES" sz="1400" kern="12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rPr>
          </a:br>
          <a:r>
            <a:rPr lang="es-ES" sz="1400" kern="12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rPr>
            <a:t>Mesas Cerradas</a:t>
          </a:r>
        </a:p>
      </dsp:txBody>
      <dsp:txXfrm>
        <a:off x="5037503" y="1714095"/>
        <a:ext cx="2183893" cy="480897"/>
      </dsp:txXfrm>
    </dsp:sp>
    <dsp:sp modelId="{7C7DE129-BC3D-4B4B-9582-AEEF23B01841}">
      <dsp:nvSpPr>
        <dsp:cNvPr id="0" name=""/>
        <dsp:cNvSpPr/>
      </dsp:nvSpPr>
      <dsp:spPr>
        <a:xfrm>
          <a:off x="4741884" y="840355"/>
          <a:ext cx="280658" cy="179898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98987"/>
              </a:lnTo>
              <a:lnTo>
                <a:pt x="280658" y="1798987"/>
              </a:lnTo>
            </a:path>
          </a:pathLst>
        </a:custGeom>
        <a:noFill/>
        <a:ln w="25400" cap="flat" cmpd="sng" algn="ctr">
          <a:solidFill>
            <a:schemeClr val="accent4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C867F0B-9A4A-FC4C-81A0-8D8FE8760E8B}">
      <dsp:nvSpPr>
        <dsp:cNvPr id="0" name=""/>
        <dsp:cNvSpPr/>
      </dsp:nvSpPr>
      <dsp:spPr>
        <a:xfrm>
          <a:off x="5022542" y="2383933"/>
          <a:ext cx="2213815" cy="510819"/>
        </a:xfrm>
        <a:prstGeom prst="roundRect">
          <a:avLst>
            <a:gd name="adj" fmla="val 10000"/>
          </a:avLst>
        </a:prstGeom>
        <a:solidFill>
          <a:schemeClr val="accent4">
            <a:alpha val="9000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400" kern="12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rPr>
            <a:t>Reportes Detallados de Votación</a:t>
          </a:r>
        </a:p>
      </dsp:txBody>
      <dsp:txXfrm>
        <a:off x="5037503" y="2398894"/>
        <a:ext cx="2183893" cy="48089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BB7B150-2790-5542-8BAC-1264CEA5F2AE}">
      <dsp:nvSpPr>
        <dsp:cNvPr id="0" name=""/>
        <dsp:cNvSpPr/>
      </dsp:nvSpPr>
      <dsp:spPr>
        <a:xfrm>
          <a:off x="555411" y="627"/>
          <a:ext cx="1584126" cy="950476"/>
        </a:xfrm>
        <a:prstGeom prst="roundRect">
          <a:avLst/>
        </a:prstGeom>
        <a:solidFill>
          <a:schemeClr val="accent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700" b="1" kern="1200" dirty="0">
              <a:latin typeface="Calibri" panose="020F0502020204030204" pitchFamily="34" charset="0"/>
              <a:cs typeface="Calibri" panose="020F0502020204030204" pitchFamily="34" charset="0"/>
            </a:rPr>
            <a:t>Proactivo</a:t>
          </a:r>
        </a:p>
      </dsp:txBody>
      <dsp:txXfrm>
        <a:off x="601809" y="47025"/>
        <a:ext cx="1491330" cy="857680"/>
      </dsp:txXfrm>
    </dsp:sp>
    <dsp:sp modelId="{E39750D4-390A-DB45-B3F4-30646EE86913}">
      <dsp:nvSpPr>
        <dsp:cNvPr id="0" name=""/>
        <dsp:cNvSpPr/>
      </dsp:nvSpPr>
      <dsp:spPr>
        <a:xfrm>
          <a:off x="2297951" y="627"/>
          <a:ext cx="1584126" cy="950476"/>
        </a:xfrm>
        <a:prstGeom prst="roundRect">
          <a:avLst/>
        </a:prstGeom>
        <a:solidFill>
          <a:schemeClr val="accent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700" b="1" kern="1200" dirty="0">
              <a:latin typeface="Calibri" panose="020F0502020204030204" pitchFamily="34" charset="0"/>
              <a:cs typeface="Calibri" panose="020F0502020204030204" pitchFamily="34" charset="0"/>
            </a:rPr>
            <a:t>Experiencia en Proyectos </a:t>
          </a:r>
          <a:r>
            <a:rPr lang="es-ES" sz="1700" b="0" strike="sngStrike" kern="1200" dirty="0">
              <a:latin typeface="Calibri" panose="020F0502020204030204" pitchFamily="34" charset="0"/>
              <a:cs typeface="Calibri" panose="020F0502020204030204" pitchFamily="34" charset="0"/>
            </a:rPr>
            <a:t>exitosos</a:t>
          </a:r>
        </a:p>
      </dsp:txBody>
      <dsp:txXfrm>
        <a:off x="2344349" y="47025"/>
        <a:ext cx="1491330" cy="857680"/>
      </dsp:txXfrm>
    </dsp:sp>
    <dsp:sp modelId="{A6C40C28-C0B9-E441-AE66-0F5460153A13}">
      <dsp:nvSpPr>
        <dsp:cNvPr id="0" name=""/>
        <dsp:cNvSpPr/>
      </dsp:nvSpPr>
      <dsp:spPr>
        <a:xfrm>
          <a:off x="4040490" y="627"/>
          <a:ext cx="1584126" cy="950476"/>
        </a:xfrm>
        <a:prstGeom prst="roundRect">
          <a:avLst/>
        </a:prstGeom>
        <a:solidFill>
          <a:schemeClr val="accent5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700" b="1" kern="1200" dirty="0">
              <a:latin typeface="Calibri" panose="020F0502020204030204" pitchFamily="34" charset="0"/>
              <a:cs typeface="Calibri" panose="020F0502020204030204" pitchFamily="34" charset="0"/>
            </a:rPr>
            <a:t>Liderazgo</a:t>
          </a:r>
        </a:p>
      </dsp:txBody>
      <dsp:txXfrm>
        <a:off x="4086888" y="47025"/>
        <a:ext cx="1491330" cy="857680"/>
      </dsp:txXfrm>
    </dsp:sp>
    <dsp:sp modelId="{E0D9F2E0-6783-6643-90DF-70B05DF7D269}">
      <dsp:nvSpPr>
        <dsp:cNvPr id="0" name=""/>
        <dsp:cNvSpPr/>
      </dsp:nvSpPr>
      <dsp:spPr>
        <a:xfrm>
          <a:off x="5783030" y="627"/>
          <a:ext cx="1584126" cy="950476"/>
        </a:xfrm>
        <a:prstGeom prst="roundRect">
          <a:avLst/>
        </a:prstGeom>
        <a:solidFill>
          <a:schemeClr val="accent6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700" b="1" kern="1200" dirty="0">
              <a:latin typeface="Calibri" panose="020F0502020204030204" pitchFamily="34" charset="0"/>
              <a:cs typeface="Calibri" panose="020F0502020204030204" pitchFamily="34" charset="0"/>
            </a:rPr>
            <a:t>Inteligencia emocional</a:t>
          </a:r>
        </a:p>
      </dsp:txBody>
      <dsp:txXfrm>
        <a:off x="5829428" y="47025"/>
        <a:ext cx="1491330" cy="857680"/>
      </dsp:txXfrm>
    </dsp:sp>
    <dsp:sp modelId="{FB304494-DF6D-2B4F-AA7E-58996AAD8DA0}">
      <dsp:nvSpPr>
        <dsp:cNvPr id="0" name=""/>
        <dsp:cNvSpPr/>
      </dsp:nvSpPr>
      <dsp:spPr>
        <a:xfrm>
          <a:off x="555411" y="1109516"/>
          <a:ext cx="1584126" cy="950476"/>
        </a:xfrm>
        <a:prstGeom prst="roundRect">
          <a:avLst/>
        </a:prstGeom>
        <a:solidFill>
          <a:schemeClr val="tx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700" b="1" kern="1200" dirty="0">
              <a:latin typeface="Calibri" panose="020F0502020204030204" pitchFamily="34" charset="0"/>
              <a:cs typeface="Calibri" panose="020F0502020204030204" pitchFamily="34" charset="0"/>
            </a:rPr>
            <a:t>Habilidades de comunicación</a:t>
          </a:r>
        </a:p>
      </dsp:txBody>
      <dsp:txXfrm>
        <a:off x="601809" y="1155914"/>
        <a:ext cx="1491330" cy="857680"/>
      </dsp:txXfrm>
    </dsp:sp>
    <dsp:sp modelId="{4CEF4220-926C-7A44-83E6-9EE90BB81561}">
      <dsp:nvSpPr>
        <dsp:cNvPr id="0" name=""/>
        <dsp:cNvSpPr/>
      </dsp:nvSpPr>
      <dsp:spPr>
        <a:xfrm>
          <a:off x="2297951" y="1109516"/>
          <a:ext cx="1584126" cy="950476"/>
        </a:xfrm>
        <a:prstGeom prst="roundRect">
          <a:avLst/>
        </a:prstGeom>
        <a:solidFill>
          <a:schemeClr val="bg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700" b="1" kern="1200" dirty="0">
              <a:latin typeface="Calibri" panose="020F0502020204030204" pitchFamily="34" charset="0"/>
              <a:cs typeface="Calibri" panose="020F0502020204030204" pitchFamily="34" charset="0"/>
            </a:rPr>
            <a:t>Negociador</a:t>
          </a:r>
        </a:p>
      </dsp:txBody>
      <dsp:txXfrm>
        <a:off x="2344349" y="1155914"/>
        <a:ext cx="1491330" cy="857680"/>
      </dsp:txXfrm>
    </dsp:sp>
    <dsp:sp modelId="{7111F002-20C7-5F41-80C8-A516F2EDA1B7}">
      <dsp:nvSpPr>
        <dsp:cNvPr id="0" name=""/>
        <dsp:cNvSpPr/>
      </dsp:nvSpPr>
      <dsp:spPr>
        <a:xfrm>
          <a:off x="4040490" y="1109516"/>
          <a:ext cx="1584126" cy="950476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700" b="1" kern="1200" dirty="0">
              <a:latin typeface="Calibri" panose="020F0502020204030204" pitchFamily="34" charset="0"/>
              <a:cs typeface="Calibri" panose="020F0502020204030204" pitchFamily="34" charset="0"/>
            </a:rPr>
            <a:t>Analítico</a:t>
          </a:r>
        </a:p>
      </dsp:txBody>
      <dsp:txXfrm>
        <a:off x="4086888" y="1155914"/>
        <a:ext cx="1491330" cy="857680"/>
      </dsp:txXfrm>
    </dsp:sp>
    <dsp:sp modelId="{6F9F82F8-C978-5F4E-A7A5-40109B699181}">
      <dsp:nvSpPr>
        <dsp:cNvPr id="0" name=""/>
        <dsp:cNvSpPr/>
      </dsp:nvSpPr>
      <dsp:spPr>
        <a:xfrm>
          <a:off x="5783030" y="1109516"/>
          <a:ext cx="1584126" cy="950476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700" b="1" kern="1200" dirty="0">
              <a:latin typeface="Calibri" panose="020F0502020204030204" pitchFamily="34" charset="0"/>
              <a:cs typeface="Calibri" panose="020F0502020204030204" pitchFamily="34" charset="0"/>
            </a:rPr>
            <a:t>Responsable</a:t>
          </a:r>
        </a:p>
      </dsp:txBody>
      <dsp:txXfrm>
        <a:off x="5829428" y="1155914"/>
        <a:ext cx="1491330" cy="85768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2DE704-DB59-4056-9D41-FF32F02D7E6A}">
      <dsp:nvSpPr>
        <dsp:cNvPr id="0" name=""/>
        <dsp:cNvSpPr/>
      </dsp:nvSpPr>
      <dsp:spPr>
        <a:xfrm>
          <a:off x="2924" y="388319"/>
          <a:ext cx="1583305" cy="949983"/>
        </a:xfrm>
        <a:prstGeom prst="roundRect">
          <a:avLst/>
        </a:prstGeom>
        <a:solidFill>
          <a:schemeClr val="accent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900" b="1" kern="1200" dirty="0">
              <a:latin typeface="Calibri" panose="020F0502020204030204" pitchFamily="34" charset="0"/>
              <a:cs typeface="Calibri" panose="020F0502020204030204" pitchFamily="34" charset="0"/>
            </a:rPr>
            <a:t>Proactivo</a:t>
          </a:r>
        </a:p>
      </dsp:txBody>
      <dsp:txXfrm>
        <a:off x="49298" y="434693"/>
        <a:ext cx="1490557" cy="857235"/>
      </dsp:txXfrm>
    </dsp:sp>
    <dsp:sp modelId="{F05C1C36-C120-4689-B48D-89E68E7D018F}">
      <dsp:nvSpPr>
        <dsp:cNvPr id="0" name=""/>
        <dsp:cNvSpPr/>
      </dsp:nvSpPr>
      <dsp:spPr>
        <a:xfrm>
          <a:off x="1744560" y="388319"/>
          <a:ext cx="1583305" cy="949983"/>
        </a:xfrm>
        <a:prstGeom prst="roundRect">
          <a:avLst/>
        </a:prstGeom>
        <a:solidFill>
          <a:schemeClr val="bg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900" b="1" kern="1200" dirty="0">
              <a:latin typeface="Calibri" panose="020F0502020204030204" pitchFamily="34" charset="0"/>
              <a:cs typeface="Calibri" panose="020F0502020204030204" pitchFamily="34" charset="0"/>
            </a:rPr>
            <a:t>Negociador</a:t>
          </a:r>
        </a:p>
      </dsp:txBody>
      <dsp:txXfrm>
        <a:off x="1790934" y="434693"/>
        <a:ext cx="1490557" cy="857235"/>
      </dsp:txXfrm>
    </dsp:sp>
    <dsp:sp modelId="{43B34A38-DF8E-466A-B18C-78247FADE265}">
      <dsp:nvSpPr>
        <dsp:cNvPr id="0" name=""/>
        <dsp:cNvSpPr/>
      </dsp:nvSpPr>
      <dsp:spPr>
        <a:xfrm>
          <a:off x="3486196" y="388319"/>
          <a:ext cx="1583305" cy="949983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900" b="1" kern="1200" dirty="0">
              <a:latin typeface="Calibri" panose="020F0502020204030204" pitchFamily="34" charset="0"/>
              <a:cs typeface="Calibri" panose="020F0502020204030204" pitchFamily="34" charset="0"/>
            </a:rPr>
            <a:t>Analítico</a:t>
          </a:r>
        </a:p>
      </dsp:txBody>
      <dsp:txXfrm>
        <a:off x="3532570" y="434693"/>
        <a:ext cx="1490557" cy="857235"/>
      </dsp:txXfrm>
    </dsp:sp>
    <dsp:sp modelId="{5EBDC045-EFF4-4177-A13E-544ABB097039}">
      <dsp:nvSpPr>
        <dsp:cNvPr id="0" name=""/>
        <dsp:cNvSpPr/>
      </dsp:nvSpPr>
      <dsp:spPr>
        <a:xfrm>
          <a:off x="5227832" y="388319"/>
          <a:ext cx="1583305" cy="949983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900" b="1" kern="1200" dirty="0">
              <a:latin typeface="Calibri" panose="020F0502020204030204" pitchFamily="34" charset="0"/>
              <a:cs typeface="Calibri" panose="020F0502020204030204" pitchFamily="34" charset="0"/>
            </a:rPr>
            <a:t>Responsable</a:t>
          </a:r>
        </a:p>
      </dsp:txBody>
      <dsp:txXfrm>
        <a:off x="5274206" y="434693"/>
        <a:ext cx="1490557" cy="857235"/>
      </dsp:txXfrm>
    </dsp:sp>
    <dsp:sp modelId="{B993F424-B3B9-624E-8091-AEB1D006D72A}">
      <dsp:nvSpPr>
        <dsp:cNvPr id="0" name=""/>
        <dsp:cNvSpPr/>
      </dsp:nvSpPr>
      <dsp:spPr>
        <a:xfrm>
          <a:off x="6969469" y="388319"/>
          <a:ext cx="1583305" cy="949983"/>
        </a:xfrm>
        <a:prstGeom prst="roundRect">
          <a:avLst/>
        </a:prstGeom>
        <a:solidFill>
          <a:schemeClr val="accent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900" b="1" kern="1200" dirty="0">
              <a:latin typeface="Calibri" panose="020F0502020204030204" pitchFamily="34" charset="0"/>
              <a:cs typeface="Calibri" panose="020F0502020204030204" pitchFamily="34" charset="0"/>
            </a:rPr>
            <a:t>Empático</a:t>
          </a:r>
        </a:p>
      </dsp:txBody>
      <dsp:txXfrm>
        <a:off x="7015843" y="434693"/>
        <a:ext cx="1490557" cy="857235"/>
      </dsp:txXfrm>
    </dsp:sp>
    <dsp:sp modelId="{96256B91-3F93-0C46-94A6-8D86D02A370E}">
      <dsp:nvSpPr>
        <dsp:cNvPr id="0" name=""/>
        <dsp:cNvSpPr/>
      </dsp:nvSpPr>
      <dsp:spPr>
        <a:xfrm>
          <a:off x="2924" y="1496633"/>
          <a:ext cx="1583305" cy="949983"/>
        </a:xfrm>
        <a:prstGeom prst="roundRect">
          <a:avLst/>
        </a:prstGeom>
        <a:solidFill>
          <a:schemeClr val="accent3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900" b="1" kern="1200" dirty="0">
              <a:latin typeface="Calibri" panose="020F0502020204030204" pitchFamily="34" charset="0"/>
              <a:cs typeface="Calibri" panose="020F0502020204030204" pitchFamily="34" charset="0"/>
            </a:rPr>
            <a:t>Conciliador</a:t>
          </a:r>
        </a:p>
      </dsp:txBody>
      <dsp:txXfrm>
        <a:off x="49298" y="1543007"/>
        <a:ext cx="1490557" cy="857235"/>
      </dsp:txXfrm>
    </dsp:sp>
    <dsp:sp modelId="{9F22DB2F-55B3-DA42-8FB9-C85C25187CAC}">
      <dsp:nvSpPr>
        <dsp:cNvPr id="0" name=""/>
        <dsp:cNvSpPr/>
      </dsp:nvSpPr>
      <dsp:spPr>
        <a:xfrm>
          <a:off x="1744560" y="1496633"/>
          <a:ext cx="1583305" cy="949983"/>
        </a:xfrm>
        <a:prstGeom prst="roundRect">
          <a:avLst/>
        </a:prstGeom>
        <a:solidFill>
          <a:schemeClr val="accent6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900" b="1" kern="1200" dirty="0">
              <a:latin typeface="Calibri" panose="020F0502020204030204" pitchFamily="34" charset="0"/>
              <a:cs typeface="Calibri" panose="020F0502020204030204" pitchFamily="34" charset="0"/>
            </a:rPr>
            <a:t>Disciplinado</a:t>
          </a:r>
        </a:p>
      </dsp:txBody>
      <dsp:txXfrm>
        <a:off x="1790934" y="1543007"/>
        <a:ext cx="1490557" cy="857235"/>
      </dsp:txXfrm>
    </dsp:sp>
    <dsp:sp modelId="{719559EC-DE9D-5449-AB44-67DF377E7862}">
      <dsp:nvSpPr>
        <dsp:cNvPr id="0" name=""/>
        <dsp:cNvSpPr/>
      </dsp:nvSpPr>
      <dsp:spPr>
        <a:xfrm>
          <a:off x="3486196" y="1496633"/>
          <a:ext cx="1583305" cy="949983"/>
        </a:xfrm>
        <a:prstGeom prst="roundRect">
          <a:avLst/>
        </a:prstGeom>
        <a:solidFill>
          <a:schemeClr val="tx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900" b="1" kern="1200" dirty="0">
              <a:latin typeface="Calibri" panose="020F0502020204030204" pitchFamily="34" charset="0"/>
              <a:cs typeface="Calibri" panose="020F0502020204030204" pitchFamily="34" charset="0"/>
            </a:rPr>
            <a:t>Estructurado</a:t>
          </a:r>
        </a:p>
      </dsp:txBody>
      <dsp:txXfrm>
        <a:off x="3532570" y="1543007"/>
        <a:ext cx="1490557" cy="857235"/>
      </dsp:txXfrm>
    </dsp:sp>
    <dsp:sp modelId="{A9A7E0ED-2264-8947-AE15-7B76921E070D}">
      <dsp:nvSpPr>
        <dsp:cNvPr id="0" name=""/>
        <dsp:cNvSpPr/>
      </dsp:nvSpPr>
      <dsp:spPr>
        <a:xfrm>
          <a:off x="5227832" y="1496633"/>
          <a:ext cx="1583305" cy="949983"/>
        </a:xfrm>
        <a:prstGeom prst="roundRect">
          <a:avLst/>
        </a:prstGeom>
        <a:solidFill>
          <a:schemeClr val="tx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900" b="1" kern="1200" dirty="0">
              <a:latin typeface="Calibri" panose="020F0502020204030204" pitchFamily="34" charset="0"/>
              <a:cs typeface="Calibri" panose="020F0502020204030204" pitchFamily="34" charset="0"/>
            </a:rPr>
            <a:t>Observador</a:t>
          </a:r>
        </a:p>
      </dsp:txBody>
      <dsp:txXfrm>
        <a:off x="5274206" y="1543007"/>
        <a:ext cx="1490557" cy="857235"/>
      </dsp:txXfrm>
    </dsp:sp>
    <dsp:sp modelId="{6CB8990B-54C4-6F4B-9717-F155E07DBA00}">
      <dsp:nvSpPr>
        <dsp:cNvPr id="0" name=""/>
        <dsp:cNvSpPr/>
      </dsp:nvSpPr>
      <dsp:spPr>
        <a:xfrm>
          <a:off x="6969469" y="1496633"/>
          <a:ext cx="1583305" cy="949983"/>
        </a:xfrm>
        <a:prstGeom prst="roundRect">
          <a:avLst/>
        </a:prstGeom>
        <a:solidFill>
          <a:schemeClr val="bg1"/>
        </a:solidFill>
        <a:ln w="25400" cap="flat" cmpd="sng" algn="ctr">
          <a:solidFill>
            <a:schemeClr val="bg1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900" b="1" kern="1200" dirty="0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Influyente</a:t>
          </a:r>
        </a:p>
      </dsp:txBody>
      <dsp:txXfrm>
        <a:off x="7015843" y="1543007"/>
        <a:ext cx="1490557" cy="85723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2DE704-DB59-4056-9D41-FF32F02D7E6A}">
      <dsp:nvSpPr>
        <dsp:cNvPr id="0" name=""/>
        <dsp:cNvSpPr/>
      </dsp:nvSpPr>
      <dsp:spPr>
        <a:xfrm>
          <a:off x="2924" y="388319"/>
          <a:ext cx="1583305" cy="949983"/>
        </a:xfrm>
        <a:prstGeom prst="roundRect">
          <a:avLst/>
        </a:prstGeom>
        <a:solidFill>
          <a:schemeClr val="accent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800" b="1" kern="1200">
              <a:latin typeface="Calibri" panose="020F0502020204030204" pitchFamily="34" charset="0"/>
              <a:cs typeface="Calibri" panose="020F0502020204030204" pitchFamily="34" charset="0"/>
            </a:rPr>
            <a:t>Proactivo</a:t>
          </a:r>
          <a:endParaRPr lang="es-ES" sz="1800" b="1" kern="1200" dirty="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49298" y="434693"/>
        <a:ext cx="1490557" cy="857235"/>
      </dsp:txXfrm>
    </dsp:sp>
    <dsp:sp modelId="{62C1EBF0-CB16-B548-AD03-EFC1F1078074}">
      <dsp:nvSpPr>
        <dsp:cNvPr id="0" name=""/>
        <dsp:cNvSpPr/>
      </dsp:nvSpPr>
      <dsp:spPr>
        <a:xfrm>
          <a:off x="1744560" y="388319"/>
          <a:ext cx="1583305" cy="949983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800" b="1" kern="1200" dirty="0">
              <a:latin typeface="Calibri" panose="020F0502020204030204" pitchFamily="34" charset="0"/>
              <a:cs typeface="Calibri" panose="020F0502020204030204" pitchFamily="34" charset="0"/>
            </a:rPr>
            <a:t>Responsable</a:t>
          </a:r>
        </a:p>
      </dsp:txBody>
      <dsp:txXfrm>
        <a:off x="1790934" y="434693"/>
        <a:ext cx="1490557" cy="857235"/>
      </dsp:txXfrm>
    </dsp:sp>
    <dsp:sp modelId="{E7FAA266-A049-D048-A3E9-0F8E8159F317}">
      <dsp:nvSpPr>
        <dsp:cNvPr id="0" name=""/>
        <dsp:cNvSpPr/>
      </dsp:nvSpPr>
      <dsp:spPr>
        <a:xfrm>
          <a:off x="3486196" y="388319"/>
          <a:ext cx="1583305" cy="949983"/>
        </a:xfrm>
        <a:prstGeom prst="roundRect">
          <a:avLst/>
        </a:prstGeom>
        <a:solidFill>
          <a:schemeClr val="accent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800" b="1" kern="1200" dirty="0">
              <a:latin typeface="Calibri" panose="020F0502020204030204" pitchFamily="34" charset="0"/>
              <a:cs typeface="Calibri" panose="020F0502020204030204" pitchFamily="34" charset="0"/>
            </a:rPr>
            <a:t>Empático</a:t>
          </a:r>
        </a:p>
      </dsp:txBody>
      <dsp:txXfrm>
        <a:off x="3532570" y="434693"/>
        <a:ext cx="1490557" cy="857235"/>
      </dsp:txXfrm>
    </dsp:sp>
    <dsp:sp modelId="{A9FED752-FBB7-F849-9A8E-734B588C38B7}">
      <dsp:nvSpPr>
        <dsp:cNvPr id="0" name=""/>
        <dsp:cNvSpPr/>
      </dsp:nvSpPr>
      <dsp:spPr>
        <a:xfrm>
          <a:off x="5227832" y="388319"/>
          <a:ext cx="1583305" cy="949983"/>
        </a:xfrm>
        <a:prstGeom prst="roundRect">
          <a:avLst/>
        </a:prstGeom>
        <a:solidFill>
          <a:schemeClr val="tx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800" b="1" kern="1200" dirty="0">
              <a:latin typeface="Calibri" panose="020F0502020204030204" pitchFamily="34" charset="0"/>
              <a:cs typeface="Calibri" panose="020F0502020204030204" pitchFamily="34" charset="0"/>
            </a:rPr>
            <a:t>Observador</a:t>
          </a:r>
        </a:p>
      </dsp:txBody>
      <dsp:txXfrm>
        <a:off x="5274206" y="434693"/>
        <a:ext cx="1490557" cy="857235"/>
      </dsp:txXfrm>
    </dsp:sp>
    <dsp:sp modelId="{9D077165-B6F1-ED47-8DA3-A8608F2B2D40}">
      <dsp:nvSpPr>
        <dsp:cNvPr id="0" name=""/>
        <dsp:cNvSpPr/>
      </dsp:nvSpPr>
      <dsp:spPr>
        <a:xfrm>
          <a:off x="6969469" y="388319"/>
          <a:ext cx="1583305" cy="949983"/>
        </a:xfrm>
        <a:prstGeom prst="roundRect">
          <a:avLst/>
        </a:prstGeom>
        <a:solidFill>
          <a:schemeClr val="accent6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800" b="1" kern="12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rPr>
            <a:t>Perseverante</a:t>
          </a:r>
        </a:p>
      </dsp:txBody>
      <dsp:txXfrm>
        <a:off x="7015843" y="434693"/>
        <a:ext cx="1490557" cy="857235"/>
      </dsp:txXfrm>
    </dsp:sp>
    <dsp:sp modelId="{F3C63479-0041-5F48-BAEB-901B4F1C75D0}">
      <dsp:nvSpPr>
        <dsp:cNvPr id="0" name=""/>
        <dsp:cNvSpPr/>
      </dsp:nvSpPr>
      <dsp:spPr>
        <a:xfrm>
          <a:off x="2924" y="1496633"/>
          <a:ext cx="1583305" cy="949983"/>
        </a:xfrm>
        <a:prstGeom prst="roundRect">
          <a:avLst/>
        </a:prstGeom>
        <a:solidFill>
          <a:schemeClr val="bg1"/>
        </a:solidFill>
        <a:ln w="25400" cap="flat" cmpd="sng" algn="ctr">
          <a:solidFill>
            <a:schemeClr val="bg1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800" b="1" kern="1200" dirty="0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Dominio de la abstracción</a:t>
          </a:r>
        </a:p>
      </dsp:txBody>
      <dsp:txXfrm>
        <a:off x="49298" y="1543007"/>
        <a:ext cx="1490557" cy="857235"/>
      </dsp:txXfrm>
    </dsp:sp>
    <dsp:sp modelId="{A60CAB10-AE48-3849-9915-6E53D17FC20D}">
      <dsp:nvSpPr>
        <dsp:cNvPr id="0" name=""/>
        <dsp:cNvSpPr/>
      </dsp:nvSpPr>
      <dsp:spPr>
        <a:xfrm>
          <a:off x="1744560" y="1496633"/>
          <a:ext cx="1583305" cy="949983"/>
        </a:xfrm>
        <a:prstGeom prst="roundRect">
          <a:avLst/>
        </a:prstGeom>
        <a:solidFill>
          <a:schemeClr val="tx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800" b="1" kern="1200" dirty="0">
              <a:latin typeface="Calibri" panose="020F0502020204030204" pitchFamily="34" charset="0"/>
              <a:cs typeface="Calibri" panose="020F0502020204030204" pitchFamily="34" charset="0"/>
            </a:rPr>
            <a:t>Creativo</a:t>
          </a:r>
        </a:p>
      </dsp:txBody>
      <dsp:txXfrm>
        <a:off x="1790934" y="1543007"/>
        <a:ext cx="1490557" cy="857235"/>
      </dsp:txXfrm>
    </dsp:sp>
    <dsp:sp modelId="{47C93855-C27F-5C4D-A214-9FC1AA211538}">
      <dsp:nvSpPr>
        <dsp:cNvPr id="0" name=""/>
        <dsp:cNvSpPr/>
      </dsp:nvSpPr>
      <dsp:spPr>
        <a:xfrm>
          <a:off x="3486196" y="1496633"/>
          <a:ext cx="1583305" cy="949983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800" b="1" kern="1200" dirty="0">
              <a:latin typeface="Calibri" panose="020F0502020204030204" pitchFamily="34" charset="0"/>
              <a:cs typeface="Calibri" panose="020F0502020204030204" pitchFamily="34" charset="0"/>
            </a:rPr>
            <a:t>Imaginativo</a:t>
          </a:r>
        </a:p>
      </dsp:txBody>
      <dsp:txXfrm>
        <a:off x="3532570" y="1543007"/>
        <a:ext cx="1490557" cy="857235"/>
      </dsp:txXfrm>
    </dsp:sp>
    <dsp:sp modelId="{B8D2EC90-9D63-3940-9C4D-F42CD7830666}">
      <dsp:nvSpPr>
        <dsp:cNvPr id="0" name=""/>
        <dsp:cNvSpPr/>
      </dsp:nvSpPr>
      <dsp:spPr>
        <a:xfrm>
          <a:off x="5227832" y="1496633"/>
          <a:ext cx="1583305" cy="949983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800" b="1" kern="1200" dirty="0">
              <a:latin typeface="Calibri" panose="020F0502020204030204" pitchFamily="34" charset="0"/>
              <a:cs typeface="Calibri" panose="020F0502020204030204" pitchFamily="34" charset="0"/>
            </a:rPr>
            <a:t>Investigador</a:t>
          </a:r>
        </a:p>
      </dsp:txBody>
      <dsp:txXfrm>
        <a:off x="5274206" y="1543007"/>
        <a:ext cx="1490557" cy="857235"/>
      </dsp:txXfrm>
    </dsp:sp>
    <dsp:sp modelId="{C45523A7-5708-1949-8126-E094960C9598}">
      <dsp:nvSpPr>
        <dsp:cNvPr id="0" name=""/>
        <dsp:cNvSpPr/>
      </dsp:nvSpPr>
      <dsp:spPr>
        <a:xfrm>
          <a:off x="6969469" y="1496633"/>
          <a:ext cx="1583305" cy="949983"/>
        </a:xfrm>
        <a:prstGeom prst="roundRect">
          <a:avLst/>
        </a:prstGeom>
        <a:solidFill>
          <a:schemeClr val="bg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800" b="1" kern="1200" dirty="0">
              <a:latin typeface="Calibri" panose="020F0502020204030204" pitchFamily="34" charset="0"/>
              <a:cs typeface="Calibri" panose="020F0502020204030204" pitchFamily="34" charset="0"/>
            </a:rPr>
            <a:t>Original</a:t>
          </a:r>
        </a:p>
      </dsp:txBody>
      <dsp:txXfrm>
        <a:off x="7015843" y="1543007"/>
        <a:ext cx="1490557" cy="85723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2DE704-DB59-4056-9D41-FF32F02D7E6A}">
      <dsp:nvSpPr>
        <dsp:cNvPr id="0" name=""/>
        <dsp:cNvSpPr/>
      </dsp:nvSpPr>
      <dsp:spPr>
        <a:xfrm>
          <a:off x="2924" y="388319"/>
          <a:ext cx="1583305" cy="949983"/>
        </a:xfrm>
        <a:prstGeom prst="roundRect">
          <a:avLst/>
        </a:prstGeom>
        <a:solidFill>
          <a:schemeClr val="accent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800" b="1" kern="1200" dirty="0">
              <a:latin typeface="Calibri" panose="020F0502020204030204" pitchFamily="34" charset="0"/>
              <a:cs typeface="Calibri" panose="020F0502020204030204" pitchFamily="34" charset="0"/>
            </a:rPr>
            <a:t>Proactivo</a:t>
          </a:r>
        </a:p>
      </dsp:txBody>
      <dsp:txXfrm>
        <a:off x="49298" y="434693"/>
        <a:ext cx="1490557" cy="857235"/>
      </dsp:txXfrm>
    </dsp:sp>
    <dsp:sp modelId="{0A9DE214-601C-DA4F-B2A8-C648180492E1}">
      <dsp:nvSpPr>
        <dsp:cNvPr id="0" name=""/>
        <dsp:cNvSpPr/>
      </dsp:nvSpPr>
      <dsp:spPr>
        <a:xfrm>
          <a:off x="1744560" y="388319"/>
          <a:ext cx="1583305" cy="949983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800" b="1" kern="1200" dirty="0">
              <a:latin typeface="Calibri" panose="020F0502020204030204" pitchFamily="34" charset="0"/>
              <a:cs typeface="Calibri" panose="020F0502020204030204" pitchFamily="34" charset="0"/>
            </a:rPr>
            <a:t>Analítico</a:t>
          </a:r>
        </a:p>
      </dsp:txBody>
      <dsp:txXfrm>
        <a:off x="1790934" y="434693"/>
        <a:ext cx="1490557" cy="857235"/>
      </dsp:txXfrm>
    </dsp:sp>
    <dsp:sp modelId="{62C1EBF0-CB16-B548-AD03-EFC1F1078074}">
      <dsp:nvSpPr>
        <dsp:cNvPr id="0" name=""/>
        <dsp:cNvSpPr/>
      </dsp:nvSpPr>
      <dsp:spPr>
        <a:xfrm>
          <a:off x="3486196" y="388319"/>
          <a:ext cx="1583305" cy="949983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800" b="1" kern="1200" dirty="0">
              <a:latin typeface="Calibri" panose="020F0502020204030204" pitchFamily="34" charset="0"/>
              <a:cs typeface="Calibri" panose="020F0502020204030204" pitchFamily="34" charset="0"/>
            </a:rPr>
            <a:t>Responsable</a:t>
          </a:r>
        </a:p>
      </dsp:txBody>
      <dsp:txXfrm>
        <a:off x="3532570" y="434693"/>
        <a:ext cx="1490557" cy="857235"/>
      </dsp:txXfrm>
    </dsp:sp>
    <dsp:sp modelId="{E7FAA266-A049-D048-A3E9-0F8E8159F317}">
      <dsp:nvSpPr>
        <dsp:cNvPr id="0" name=""/>
        <dsp:cNvSpPr/>
      </dsp:nvSpPr>
      <dsp:spPr>
        <a:xfrm>
          <a:off x="5227832" y="388319"/>
          <a:ext cx="1583305" cy="949983"/>
        </a:xfrm>
        <a:prstGeom prst="roundRect">
          <a:avLst/>
        </a:prstGeom>
        <a:solidFill>
          <a:schemeClr val="accent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800" b="1" kern="1200" dirty="0">
              <a:latin typeface="Calibri" panose="020F0502020204030204" pitchFamily="34" charset="0"/>
              <a:cs typeface="Calibri" panose="020F0502020204030204" pitchFamily="34" charset="0"/>
            </a:rPr>
            <a:t>Empático</a:t>
          </a:r>
        </a:p>
      </dsp:txBody>
      <dsp:txXfrm>
        <a:off x="5274206" y="434693"/>
        <a:ext cx="1490557" cy="857235"/>
      </dsp:txXfrm>
    </dsp:sp>
    <dsp:sp modelId="{E2236FAA-7D55-CF4E-8439-0EF613389A4F}">
      <dsp:nvSpPr>
        <dsp:cNvPr id="0" name=""/>
        <dsp:cNvSpPr/>
      </dsp:nvSpPr>
      <dsp:spPr>
        <a:xfrm>
          <a:off x="6969469" y="388319"/>
          <a:ext cx="1583305" cy="949983"/>
        </a:xfrm>
        <a:prstGeom prst="roundRect">
          <a:avLst/>
        </a:prstGeom>
        <a:solidFill>
          <a:schemeClr val="tx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800" b="1" kern="1200" dirty="0">
              <a:latin typeface="Calibri" panose="020F0502020204030204" pitchFamily="34" charset="0"/>
              <a:cs typeface="Calibri" panose="020F0502020204030204" pitchFamily="34" charset="0"/>
            </a:rPr>
            <a:t>Estructurado</a:t>
          </a:r>
        </a:p>
      </dsp:txBody>
      <dsp:txXfrm>
        <a:off x="7015843" y="434693"/>
        <a:ext cx="1490557" cy="857235"/>
      </dsp:txXfrm>
    </dsp:sp>
    <dsp:sp modelId="{A9FED752-FBB7-F849-9A8E-734B588C38B7}">
      <dsp:nvSpPr>
        <dsp:cNvPr id="0" name=""/>
        <dsp:cNvSpPr/>
      </dsp:nvSpPr>
      <dsp:spPr>
        <a:xfrm>
          <a:off x="2924" y="1496633"/>
          <a:ext cx="1583305" cy="949983"/>
        </a:xfrm>
        <a:prstGeom prst="roundRect">
          <a:avLst/>
        </a:prstGeom>
        <a:solidFill>
          <a:schemeClr val="tx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800" b="1" kern="1200" dirty="0">
              <a:latin typeface="Calibri" panose="020F0502020204030204" pitchFamily="34" charset="0"/>
              <a:cs typeface="Calibri" panose="020F0502020204030204" pitchFamily="34" charset="0"/>
            </a:rPr>
            <a:t>Observador</a:t>
          </a:r>
        </a:p>
      </dsp:txBody>
      <dsp:txXfrm>
        <a:off x="49298" y="1543007"/>
        <a:ext cx="1490557" cy="857235"/>
      </dsp:txXfrm>
    </dsp:sp>
    <dsp:sp modelId="{489E5255-488A-3744-95BF-186B40A54CA4}">
      <dsp:nvSpPr>
        <dsp:cNvPr id="0" name=""/>
        <dsp:cNvSpPr/>
      </dsp:nvSpPr>
      <dsp:spPr>
        <a:xfrm>
          <a:off x="1744560" y="1496633"/>
          <a:ext cx="1583305" cy="949983"/>
        </a:xfrm>
        <a:prstGeom prst="roundRect">
          <a:avLst/>
        </a:prstGeom>
        <a:solidFill>
          <a:schemeClr val="bg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800" b="1" kern="1200" dirty="0">
              <a:latin typeface="Calibri" panose="020F0502020204030204" pitchFamily="34" charset="0"/>
              <a:cs typeface="Calibri" panose="020F0502020204030204" pitchFamily="34" charset="0"/>
            </a:rPr>
            <a:t>Previsor</a:t>
          </a:r>
        </a:p>
      </dsp:txBody>
      <dsp:txXfrm>
        <a:off x="1790934" y="1543007"/>
        <a:ext cx="1490557" cy="857235"/>
      </dsp:txXfrm>
    </dsp:sp>
    <dsp:sp modelId="{9D077165-B6F1-ED47-8DA3-A8608F2B2D40}">
      <dsp:nvSpPr>
        <dsp:cNvPr id="0" name=""/>
        <dsp:cNvSpPr/>
      </dsp:nvSpPr>
      <dsp:spPr>
        <a:xfrm>
          <a:off x="3486196" y="1496633"/>
          <a:ext cx="1583305" cy="949983"/>
        </a:xfrm>
        <a:prstGeom prst="roundRect">
          <a:avLst/>
        </a:prstGeom>
        <a:solidFill>
          <a:schemeClr val="accent6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800" b="1" kern="12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rPr>
            <a:t>Perseverante</a:t>
          </a:r>
        </a:p>
      </dsp:txBody>
      <dsp:txXfrm>
        <a:off x="3532570" y="1543007"/>
        <a:ext cx="1490557" cy="857235"/>
      </dsp:txXfrm>
    </dsp:sp>
    <dsp:sp modelId="{F3C63479-0041-5F48-BAEB-901B4F1C75D0}">
      <dsp:nvSpPr>
        <dsp:cNvPr id="0" name=""/>
        <dsp:cNvSpPr/>
      </dsp:nvSpPr>
      <dsp:spPr>
        <a:xfrm>
          <a:off x="5227832" y="1496633"/>
          <a:ext cx="1583305" cy="949983"/>
        </a:xfrm>
        <a:prstGeom prst="roundRect">
          <a:avLst/>
        </a:prstGeom>
        <a:solidFill>
          <a:schemeClr val="bg1"/>
        </a:solidFill>
        <a:ln w="25400" cap="flat" cmpd="sng" algn="ctr">
          <a:solidFill>
            <a:schemeClr val="bg1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800" b="1" kern="1200" dirty="0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Dominio de la abstracción</a:t>
          </a:r>
        </a:p>
      </dsp:txBody>
      <dsp:txXfrm>
        <a:off x="5274206" y="1543007"/>
        <a:ext cx="1490557" cy="857235"/>
      </dsp:txXfrm>
    </dsp:sp>
    <dsp:sp modelId="{5E214103-A42E-CA45-A5AE-F5CB7BBBB53A}">
      <dsp:nvSpPr>
        <dsp:cNvPr id="0" name=""/>
        <dsp:cNvSpPr/>
      </dsp:nvSpPr>
      <dsp:spPr>
        <a:xfrm>
          <a:off x="6969469" y="1496633"/>
          <a:ext cx="1583305" cy="949983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800" b="1" kern="1200" dirty="0">
              <a:latin typeface="Calibri" panose="020F0502020204030204" pitchFamily="34" charset="0"/>
              <a:cs typeface="Calibri" panose="020F0502020204030204" pitchFamily="34" charset="0"/>
            </a:rPr>
            <a:t>Simplista</a:t>
          </a:r>
        </a:p>
      </dsp:txBody>
      <dsp:txXfrm>
        <a:off x="7015843" y="1543007"/>
        <a:ext cx="1490557" cy="857235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2DE704-DB59-4056-9D41-FF32F02D7E6A}">
      <dsp:nvSpPr>
        <dsp:cNvPr id="0" name=""/>
        <dsp:cNvSpPr/>
      </dsp:nvSpPr>
      <dsp:spPr>
        <a:xfrm>
          <a:off x="2924" y="388319"/>
          <a:ext cx="1583305" cy="949983"/>
        </a:xfrm>
        <a:prstGeom prst="roundRect">
          <a:avLst/>
        </a:prstGeom>
        <a:solidFill>
          <a:schemeClr val="accent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800" b="1" kern="1200" dirty="0">
              <a:latin typeface="Calibri" panose="020F0502020204030204" pitchFamily="34" charset="0"/>
              <a:cs typeface="Calibri" panose="020F0502020204030204" pitchFamily="34" charset="0"/>
            </a:rPr>
            <a:t>Proactivo</a:t>
          </a:r>
        </a:p>
      </dsp:txBody>
      <dsp:txXfrm>
        <a:off x="49298" y="434693"/>
        <a:ext cx="1490557" cy="857235"/>
      </dsp:txXfrm>
    </dsp:sp>
    <dsp:sp modelId="{62C1EBF0-CB16-B548-AD03-EFC1F1078074}">
      <dsp:nvSpPr>
        <dsp:cNvPr id="0" name=""/>
        <dsp:cNvSpPr/>
      </dsp:nvSpPr>
      <dsp:spPr>
        <a:xfrm>
          <a:off x="1744560" y="388319"/>
          <a:ext cx="1583305" cy="949983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800" b="1" kern="1200" dirty="0">
              <a:latin typeface="Calibri" panose="020F0502020204030204" pitchFamily="34" charset="0"/>
              <a:cs typeface="Calibri" panose="020F0502020204030204" pitchFamily="34" charset="0"/>
            </a:rPr>
            <a:t>Responsable</a:t>
          </a:r>
        </a:p>
      </dsp:txBody>
      <dsp:txXfrm>
        <a:off x="1790934" y="434693"/>
        <a:ext cx="1490557" cy="857235"/>
      </dsp:txXfrm>
    </dsp:sp>
    <dsp:sp modelId="{A9FED752-FBB7-F849-9A8E-734B588C38B7}">
      <dsp:nvSpPr>
        <dsp:cNvPr id="0" name=""/>
        <dsp:cNvSpPr/>
      </dsp:nvSpPr>
      <dsp:spPr>
        <a:xfrm>
          <a:off x="3486196" y="388319"/>
          <a:ext cx="1583305" cy="949983"/>
        </a:xfrm>
        <a:prstGeom prst="roundRect">
          <a:avLst/>
        </a:prstGeom>
        <a:solidFill>
          <a:schemeClr val="tx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800" b="1" kern="1200" dirty="0">
              <a:latin typeface="Calibri" panose="020F0502020204030204" pitchFamily="34" charset="0"/>
              <a:cs typeface="Calibri" panose="020F0502020204030204" pitchFamily="34" charset="0"/>
            </a:rPr>
            <a:t>Observador</a:t>
          </a:r>
        </a:p>
      </dsp:txBody>
      <dsp:txXfrm>
        <a:off x="3532570" y="434693"/>
        <a:ext cx="1490557" cy="857235"/>
      </dsp:txXfrm>
    </dsp:sp>
    <dsp:sp modelId="{9D077165-B6F1-ED47-8DA3-A8608F2B2D40}">
      <dsp:nvSpPr>
        <dsp:cNvPr id="0" name=""/>
        <dsp:cNvSpPr/>
      </dsp:nvSpPr>
      <dsp:spPr>
        <a:xfrm>
          <a:off x="5227832" y="388319"/>
          <a:ext cx="1583305" cy="949983"/>
        </a:xfrm>
        <a:prstGeom prst="roundRect">
          <a:avLst/>
        </a:prstGeom>
        <a:solidFill>
          <a:schemeClr val="accent6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800" b="1" kern="12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rPr>
            <a:t>Perseverante</a:t>
          </a:r>
        </a:p>
      </dsp:txBody>
      <dsp:txXfrm>
        <a:off x="5274206" y="434693"/>
        <a:ext cx="1490557" cy="857235"/>
      </dsp:txXfrm>
    </dsp:sp>
    <dsp:sp modelId="{F3C63479-0041-5F48-BAEB-901B4F1C75D0}">
      <dsp:nvSpPr>
        <dsp:cNvPr id="0" name=""/>
        <dsp:cNvSpPr/>
      </dsp:nvSpPr>
      <dsp:spPr>
        <a:xfrm>
          <a:off x="6969469" y="388319"/>
          <a:ext cx="1583305" cy="949983"/>
        </a:xfrm>
        <a:prstGeom prst="roundRect">
          <a:avLst/>
        </a:prstGeom>
        <a:solidFill>
          <a:schemeClr val="bg1"/>
        </a:solidFill>
        <a:ln w="25400" cap="flat" cmpd="sng" algn="ctr">
          <a:solidFill>
            <a:schemeClr val="bg1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800" b="1" kern="1200" dirty="0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Dominio de la abstracción</a:t>
          </a:r>
        </a:p>
      </dsp:txBody>
      <dsp:txXfrm>
        <a:off x="7015843" y="434693"/>
        <a:ext cx="1490557" cy="857235"/>
      </dsp:txXfrm>
    </dsp:sp>
    <dsp:sp modelId="{24CAC360-7320-E645-BB1F-8F8B1989212C}">
      <dsp:nvSpPr>
        <dsp:cNvPr id="0" name=""/>
        <dsp:cNvSpPr/>
      </dsp:nvSpPr>
      <dsp:spPr>
        <a:xfrm>
          <a:off x="2924" y="1496633"/>
          <a:ext cx="1583305" cy="949983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800" b="1" kern="1200" dirty="0">
              <a:latin typeface="Calibri" panose="020F0502020204030204" pitchFamily="34" charset="0"/>
              <a:cs typeface="Calibri" panose="020F0502020204030204" pitchFamily="34" charset="0"/>
            </a:rPr>
            <a:t>Auto-aprendizaje</a:t>
          </a:r>
        </a:p>
      </dsp:txBody>
      <dsp:txXfrm>
        <a:off x="49298" y="1543007"/>
        <a:ext cx="1490557" cy="857235"/>
      </dsp:txXfrm>
    </dsp:sp>
    <dsp:sp modelId="{46FFF70C-F5FD-7B4E-9C41-3AFB0656F958}">
      <dsp:nvSpPr>
        <dsp:cNvPr id="0" name=""/>
        <dsp:cNvSpPr/>
      </dsp:nvSpPr>
      <dsp:spPr>
        <a:xfrm>
          <a:off x="1744560" y="1496633"/>
          <a:ext cx="1583305" cy="949983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800" b="1" kern="1200" dirty="0">
              <a:latin typeface="Calibri" panose="020F0502020204030204" pitchFamily="34" charset="0"/>
              <a:cs typeface="Calibri" panose="020F0502020204030204" pitchFamily="34" charset="0"/>
            </a:rPr>
            <a:t>Pragmático</a:t>
          </a:r>
        </a:p>
      </dsp:txBody>
      <dsp:txXfrm>
        <a:off x="1790934" y="1543007"/>
        <a:ext cx="1490557" cy="857235"/>
      </dsp:txXfrm>
    </dsp:sp>
    <dsp:sp modelId="{B17FFD8D-11A1-D34D-BE1B-E560CEA314B8}">
      <dsp:nvSpPr>
        <dsp:cNvPr id="0" name=""/>
        <dsp:cNvSpPr/>
      </dsp:nvSpPr>
      <dsp:spPr>
        <a:xfrm>
          <a:off x="3486196" y="1496633"/>
          <a:ext cx="1583305" cy="949983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800" b="1" kern="1200" dirty="0">
              <a:latin typeface="Calibri" panose="020F0502020204030204" pitchFamily="34" charset="0"/>
              <a:cs typeface="Calibri" panose="020F0502020204030204" pitchFamily="34" charset="0"/>
            </a:rPr>
            <a:t>Lógica</a:t>
          </a:r>
        </a:p>
      </dsp:txBody>
      <dsp:txXfrm>
        <a:off x="3532570" y="1543007"/>
        <a:ext cx="1490557" cy="857235"/>
      </dsp:txXfrm>
    </dsp:sp>
    <dsp:sp modelId="{1F99C362-BB8B-BF4A-8BF5-C2C6C7A23C0D}">
      <dsp:nvSpPr>
        <dsp:cNvPr id="0" name=""/>
        <dsp:cNvSpPr/>
      </dsp:nvSpPr>
      <dsp:spPr>
        <a:xfrm>
          <a:off x="5227832" y="1496633"/>
          <a:ext cx="1583305" cy="949983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800" b="1" kern="1200" dirty="0">
              <a:latin typeface="Calibri" panose="020F0502020204030204" pitchFamily="34" charset="0"/>
              <a:cs typeface="Calibri" panose="020F0502020204030204" pitchFamily="34" charset="0"/>
            </a:rPr>
            <a:t>Investigador</a:t>
          </a:r>
        </a:p>
      </dsp:txBody>
      <dsp:txXfrm>
        <a:off x="5274206" y="1543007"/>
        <a:ext cx="1490557" cy="857235"/>
      </dsp:txXfrm>
    </dsp:sp>
    <dsp:sp modelId="{CFDA4799-84FF-334B-976A-8BA569BF102F}">
      <dsp:nvSpPr>
        <dsp:cNvPr id="0" name=""/>
        <dsp:cNvSpPr/>
      </dsp:nvSpPr>
      <dsp:spPr>
        <a:xfrm>
          <a:off x="6969469" y="1496633"/>
          <a:ext cx="1583305" cy="949983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800" b="1" kern="1200" dirty="0">
              <a:latin typeface="Calibri" panose="020F0502020204030204" pitchFamily="34" charset="0"/>
              <a:cs typeface="Calibri" panose="020F0502020204030204" pitchFamily="34" charset="0"/>
            </a:rPr>
            <a:t>Adaptable</a:t>
          </a:r>
        </a:p>
      </dsp:txBody>
      <dsp:txXfrm>
        <a:off x="7015843" y="1543007"/>
        <a:ext cx="1490557" cy="857235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2DE704-DB59-4056-9D41-FF32F02D7E6A}">
      <dsp:nvSpPr>
        <dsp:cNvPr id="0" name=""/>
        <dsp:cNvSpPr/>
      </dsp:nvSpPr>
      <dsp:spPr>
        <a:xfrm>
          <a:off x="2924" y="388110"/>
          <a:ext cx="1583305" cy="950401"/>
        </a:xfrm>
        <a:prstGeom prst="roundRect">
          <a:avLst/>
        </a:prstGeom>
        <a:solidFill>
          <a:schemeClr val="accent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800" b="1" kern="1200" dirty="0">
              <a:latin typeface="Calibri" panose="020F0502020204030204" pitchFamily="34" charset="0"/>
              <a:cs typeface="Calibri" panose="020F0502020204030204" pitchFamily="34" charset="0"/>
            </a:rPr>
            <a:t>Responsable</a:t>
          </a:r>
        </a:p>
      </dsp:txBody>
      <dsp:txXfrm>
        <a:off x="49319" y="434505"/>
        <a:ext cx="1490515" cy="857611"/>
      </dsp:txXfrm>
    </dsp:sp>
    <dsp:sp modelId="{A9FED752-FBB7-F849-9A8E-734B588C38B7}">
      <dsp:nvSpPr>
        <dsp:cNvPr id="0" name=""/>
        <dsp:cNvSpPr/>
      </dsp:nvSpPr>
      <dsp:spPr>
        <a:xfrm>
          <a:off x="1744560" y="388319"/>
          <a:ext cx="1583305" cy="949983"/>
        </a:xfrm>
        <a:prstGeom prst="roundRect">
          <a:avLst/>
        </a:prstGeom>
        <a:solidFill>
          <a:schemeClr val="tx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800" b="1" kern="1200" dirty="0">
              <a:latin typeface="Calibri" panose="020F0502020204030204" pitchFamily="34" charset="0"/>
              <a:cs typeface="Calibri" panose="020F0502020204030204" pitchFamily="34" charset="0"/>
            </a:rPr>
            <a:t>Observador</a:t>
          </a:r>
        </a:p>
      </dsp:txBody>
      <dsp:txXfrm>
        <a:off x="1790934" y="434693"/>
        <a:ext cx="1490557" cy="857235"/>
      </dsp:txXfrm>
    </dsp:sp>
    <dsp:sp modelId="{489E5255-488A-3744-95BF-186B40A54CA4}">
      <dsp:nvSpPr>
        <dsp:cNvPr id="0" name=""/>
        <dsp:cNvSpPr/>
      </dsp:nvSpPr>
      <dsp:spPr>
        <a:xfrm>
          <a:off x="3486196" y="388319"/>
          <a:ext cx="1583305" cy="949983"/>
        </a:xfrm>
        <a:prstGeom prst="roundRect">
          <a:avLst/>
        </a:prstGeom>
        <a:solidFill>
          <a:schemeClr val="bg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800" b="1" kern="1200" dirty="0">
              <a:latin typeface="Calibri" panose="020F0502020204030204" pitchFamily="34" charset="0"/>
              <a:cs typeface="Calibri" panose="020F0502020204030204" pitchFamily="34" charset="0"/>
            </a:rPr>
            <a:t>Previsor</a:t>
          </a:r>
        </a:p>
      </dsp:txBody>
      <dsp:txXfrm>
        <a:off x="3532570" y="434693"/>
        <a:ext cx="1490557" cy="857235"/>
      </dsp:txXfrm>
    </dsp:sp>
    <dsp:sp modelId="{9D077165-B6F1-ED47-8DA3-A8608F2B2D40}">
      <dsp:nvSpPr>
        <dsp:cNvPr id="0" name=""/>
        <dsp:cNvSpPr/>
      </dsp:nvSpPr>
      <dsp:spPr>
        <a:xfrm>
          <a:off x="5227832" y="388319"/>
          <a:ext cx="1583305" cy="949983"/>
        </a:xfrm>
        <a:prstGeom prst="roundRect">
          <a:avLst/>
        </a:prstGeom>
        <a:solidFill>
          <a:schemeClr val="accent6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800" b="1" kern="12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rPr>
            <a:t>Perseverante</a:t>
          </a:r>
        </a:p>
      </dsp:txBody>
      <dsp:txXfrm>
        <a:off x="5274206" y="434693"/>
        <a:ext cx="1490557" cy="857235"/>
      </dsp:txXfrm>
    </dsp:sp>
    <dsp:sp modelId="{FDACDF94-4129-7A4D-84BF-882719AD13D9}">
      <dsp:nvSpPr>
        <dsp:cNvPr id="0" name=""/>
        <dsp:cNvSpPr/>
      </dsp:nvSpPr>
      <dsp:spPr>
        <a:xfrm>
          <a:off x="6969469" y="388319"/>
          <a:ext cx="1583305" cy="949983"/>
        </a:xfrm>
        <a:prstGeom prst="roundRect">
          <a:avLst/>
        </a:prstGeom>
        <a:solidFill>
          <a:schemeClr val="bg1"/>
        </a:solidFill>
        <a:ln w="25400" cap="flat" cmpd="sng" algn="ctr">
          <a:solidFill>
            <a:schemeClr val="bg1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800" b="1" kern="1200" dirty="0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rPr>
            <a:t>Capacidad de síntesis</a:t>
          </a:r>
        </a:p>
      </dsp:txBody>
      <dsp:txXfrm>
        <a:off x="7015843" y="434693"/>
        <a:ext cx="1490557" cy="857235"/>
      </dsp:txXfrm>
    </dsp:sp>
    <dsp:sp modelId="{4B1B229D-B6EB-1141-A651-00AC67C658DE}">
      <dsp:nvSpPr>
        <dsp:cNvPr id="0" name=""/>
        <dsp:cNvSpPr/>
      </dsp:nvSpPr>
      <dsp:spPr>
        <a:xfrm>
          <a:off x="2924" y="1496842"/>
          <a:ext cx="1583305" cy="949983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800" b="1" kern="1200" dirty="0">
              <a:latin typeface="Calibri" panose="020F0502020204030204" pitchFamily="34" charset="0"/>
              <a:cs typeface="Calibri" panose="020F0502020204030204" pitchFamily="34" charset="0"/>
            </a:rPr>
            <a:t>Ordenado y organizado</a:t>
          </a:r>
        </a:p>
      </dsp:txBody>
      <dsp:txXfrm>
        <a:off x="49298" y="1543216"/>
        <a:ext cx="1490557" cy="857235"/>
      </dsp:txXfrm>
    </dsp:sp>
    <dsp:sp modelId="{1381D1F5-729A-4346-B96F-3AED1856DE35}">
      <dsp:nvSpPr>
        <dsp:cNvPr id="0" name=""/>
        <dsp:cNvSpPr/>
      </dsp:nvSpPr>
      <dsp:spPr>
        <a:xfrm>
          <a:off x="1744560" y="1496842"/>
          <a:ext cx="1583305" cy="949983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800" b="1" kern="1200" dirty="0">
              <a:latin typeface="Calibri" panose="020F0502020204030204" pitchFamily="34" charset="0"/>
              <a:cs typeface="Calibri" panose="020F0502020204030204" pitchFamily="34" charset="0"/>
            </a:rPr>
            <a:t>Habilidad de gestionar</a:t>
          </a:r>
        </a:p>
      </dsp:txBody>
      <dsp:txXfrm>
        <a:off x="1790934" y="1543216"/>
        <a:ext cx="1490557" cy="857235"/>
      </dsp:txXfrm>
    </dsp:sp>
    <dsp:sp modelId="{B79963B7-FA4F-FC4A-B695-28710F8A1475}">
      <dsp:nvSpPr>
        <dsp:cNvPr id="0" name=""/>
        <dsp:cNvSpPr/>
      </dsp:nvSpPr>
      <dsp:spPr>
        <a:xfrm>
          <a:off x="3486196" y="1496842"/>
          <a:ext cx="1583305" cy="949983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800" b="1" kern="1200" dirty="0">
              <a:latin typeface="Calibri" panose="020F0502020204030204" pitchFamily="34" charset="0"/>
              <a:cs typeface="Calibri" panose="020F0502020204030204" pitchFamily="34" charset="0"/>
            </a:rPr>
            <a:t>Lógica</a:t>
          </a:r>
        </a:p>
      </dsp:txBody>
      <dsp:txXfrm>
        <a:off x="3532570" y="1543216"/>
        <a:ext cx="1490557" cy="857235"/>
      </dsp:txXfrm>
    </dsp:sp>
    <dsp:sp modelId="{7322B471-773C-7D4E-BED4-851819EBFF2A}">
      <dsp:nvSpPr>
        <dsp:cNvPr id="0" name=""/>
        <dsp:cNvSpPr/>
      </dsp:nvSpPr>
      <dsp:spPr>
        <a:xfrm>
          <a:off x="5227832" y="1496842"/>
          <a:ext cx="1583305" cy="949983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800" b="1" kern="1200" dirty="0">
              <a:latin typeface="Calibri" panose="020F0502020204030204" pitchFamily="34" charset="0"/>
              <a:cs typeface="Calibri" panose="020F0502020204030204" pitchFamily="34" charset="0"/>
            </a:rPr>
            <a:t>Planificador</a:t>
          </a:r>
        </a:p>
      </dsp:txBody>
      <dsp:txXfrm>
        <a:off x="5274206" y="1543216"/>
        <a:ext cx="1490557" cy="857235"/>
      </dsp:txXfrm>
    </dsp:sp>
    <dsp:sp modelId="{A141B782-46C2-9449-B244-C8A434320B84}">
      <dsp:nvSpPr>
        <dsp:cNvPr id="0" name=""/>
        <dsp:cNvSpPr/>
      </dsp:nvSpPr>
      <dsp:spPr>
        <a:xfrm>
          <a:off x="6969469" y="1496842"/>
          <a:ext cx="1583305" cy="949983"/>
        </a:xfrm>
        <a:prstGeom prst="roundRect">
          <a:avLst/>
        </a:prstGeom>
        <a:solidFill>
          <a:schemeClr val="tx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800" b="1" kern="1200" dirty="0">
              <a:latin typeface="Calibri" panose="020F0502020204030204" pitchFamily="34" charset="0"/>
              <a:cs typeface="Calibri" panose="020F0502020204030204" pitchFamily="34" charset="0"/>
            </a:rPr>
            <a:t>Adaptabilidad</a:t>
          </a:r>
        </a:p>
      </dsp:txBody>
      <dsp:txXfrm>
        <a:off x="7015843" y="1543216"/>
        <a:ext cx="1490557" cy="857235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2DE704-DB59-4056-9D41-FF32F02D7E6A}">
      <dsp:nvSpPr>
        <dsp:cNvPr id="0" name=""/>
        <dsp:cNvSpPr/>
      </dsp:nvSpPr>
      <dsp:spPr>
        <a:xfrm>
          <a:off x="1283" y="306447"/>
          <a:ext cx="1897340" cy="950392"/>
        </a:xfrm>
        <a:prstGeom prst="roundRect">
          <a:avLst/>
        </a:prstGeom>
        <a:solidFill>
          <a:schemeClr val="accent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800" b="1" kern="1200" dirty="0">
              <a:latin typeface="Calibri" panose="020F0502020204030204" pitchFamily="34" charset="0"/>
              <a:cs typeface="Calibri" panose="020F0502020204030204" pitchFamily="34" charset="0"/>
            </a:rPr>
            <a:t>Responsable</a:t>
          </a:r>
        </a:p>
      </dsp:txBody>
      <dsp:txXfrm>
        <a:off x="47677" y="352841"/>
        <a:ext cx="1804552" cy="857604"/>
      </dsp:txXfrm>
    </dsp:sp>
    <dsp:sp modelId="{A9FED752-FBB7-F849-9A8E-734B588C38B7}">
      <dsp:nvSpPr>
        <dsp:cNvPr id="0" name=""/>
        <dsp:cNvSpPr/>
      </dsp:nvSpPr>
      <dsp:spPr>
        <a:xfrm>
          <a:off x="2219880" y="306447"/>
          <a:ext cx="1897340" cy="950392"/>
        </a:xfrm>
        <a:prstGeom prst="roundRect">
          <a:avLst/>
        </a:prstGeom>
        <a:solidFill>
          <a:schemeClr val="tx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800" b="1" kern="1200" dirty="0">
              <a:latin typeface="Calibri" panose="020F0502020204030204" pitchFamily="34" charset="0"/>
              <a:cs typeface="Calibri" panose="020F0502020204030204" pitchFamily="34" charset="0"/>
            </a:rPr>
            <a:t>Observador</a:t>
          </a:r>
        </a:p>
      </dsp:txBody>
      <dsp:txXfrm>
        <a:off x="2266274" y="352841"/>
        <a:ext cx="1804552" cy="857604"/>
      </dsp:txXfrm>
    </dsp:sp>
    <dsp:sp modelId="{1381D1F5-729A-4346-B96F-3AED1856DE35}">
      <dsp:nvSpPr>
        <dsp:cNvPr id="0" name=""/>
        <dsp:cNvSpPr/>
      </dsp:nvSpPr>
      <dsp:spPr>
        <a:xfrm>
          <a:off x="4438477" y="306447"/>
          <a:ext cx="1897340" cy="950392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800" b="1" kern="1200" dirty="0">
              <a:latin typeface="Calibri" panose="020F0502020204030204" pitchFamily="34" charset="0"/>
              <a:cs typeface="Calibri" panose="020F0502020204030204" pitchFamily="34" charset="0"/>
            </a:rPr>
            <a:t>Habilidad de gestionar</a:t>
          </a:r>
        </a:p>
      </dsp:txBody>
      <dsp:txXfrm>
        <a:off x="4484871" y="352841"/>
        <a:ext cx="1804552" cy="857604"/>
      </dsp:txXfrm>
    </dsp:sp>
    <dsp:sp modelId="{7322B471-773C-7D4E-BED4-851819EBFF2A}">
      <dsp:nvSpPr>
        <dsp:cNvPr id="0" name=""/>
        <dsp:cNvSpPr/>
      </dsp:nvSpPr>
      <dsp:spPr>
        <a:xfrm>
          <a:off x="6657074" y="306447"/>
          <a:ext cx="1897340" cy="950392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800" b="1" kern="1200" dirty="0">
              <a:latin typeface="Calibri" panose="020F0502020204030204" pitchFamily="34" charset="0"/>
              <a:cs typeface="Calibri" panose="020F0502020204030204" pitchFamily="34" charset="0"/>
            </a:rPr>
            <a:t>Planificador</a:t>
          </a:r>
        </a:p>
      </dsp:txBody>
      <dsp:txXfrm>
        <a:off x="6703468" y="352841"/>
        <a:ext cx="1804552" cy="857604"/>
      </dsp:txXfrm>
    </dsp:sp>
    <dsp:sp modelId="{C16318DB-E816-F049-8AC0-FD0CF5369FAE}">
      <dsp:nvSpPr>
        <dsp:cNvPr id="0" name=""/>
        <dsp:cNvSpPr/>
      </dsp:nvSpPr>
      <dsp:spPr>
        <a:xfrm>
          <a:off x="1110581" y="1578096"/>
          <a:ext cx="1897340" cy="950392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800" b="1" kern="1200" dirty="0">
              <a:latin typeface="Calibri" panose="020F0502020204030204" pitchFamily="34" charset="0"/>
              <a:cs typeface="Calibri" panose="020F0502020204030204" pitchFamily="34" charset="0"/>
            </a:rPr>
            <a:t>Capacidad de análisis</a:t>
          </a:r>
        </a:p>
      </dsp:txBody>
      <dsp:txXfrm>
        <a:off x="1156975" y="1624490"/>
        <a:ext cx="1804552" cy="857604"/>
      </dsp:txXfrm>
    </dsp:sp>
    <dsp:sp modelId="{BC6EC7C5-F210-FA4A-B7BD-E26303A9765F}">
      <dsp:nvSpPr>
        <dsp:cNvPr id="0" name=""/>
        <dsp:cNvSpPr/>
      </dsp:nvSpPr>
      <dsp:spPr>
        <a:xfrm>
          <a:off x="3329179" y="1578096"/>
          <a:ext cx="1897340" cy="950392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800" b="1" kern="1200" dirty="0">
              <a:latin typeface="Calibri" panose="020F0502020204030204" pitchFamily="34" charset="0"/>
              <a:cs typeface="Calibri" panose="020F0502020204030204" pitchFamily="34" charset="0"/>
            </a:rPr>
            <a:t>Ordenado</a:t>
          </a:r>
        </a:p>
      </dsp:txBody>
      <dsp:txXfrm>
        <a:off x="3375573" y="1624490"/>
        <a:ext cx="1804552" cy="857604"/>
      </dsp:txXfrm>
    </dsp:sp>
    <dsp:sp modelId="{48127186-D6D8-E148-9B61-970F7846C90F}">
      <dsp:nvSpPr>
        <dsp:cNvPr id="0" name=""/>
        <dsp:cNvSpPr/>
      </dsp:nvSpPr>
      <dsp:spPr>
        <a:xfrm>
          <a:off x="5547776" y="1578096"/>
          <a:ext cx="1897340" cy="950392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800" b="1" kern="1200" dirty="0">
              <a:latin typeface="Calibri" panose="020F0502020204030204" pitchFamily="34" charset="0"/>
              <a:cs typeface="Calibri" panose="020F0502020204030204" pitchFamily="34" charset="0"/>
            </a:rPr>
            <a:t>Organizado</a:t>
          </a:r>
        </a:p>
      </dsp:txBody>
      <dsp:txXfrm>
        <a:off x="5594170" y="1624490"/>
        <a:ext cx="1804552" cy="857604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32468845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63392f1e7f_0_4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63392f1e7f_0_4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624255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 userDrawn="1">
  <p:cSld name="TITLE">
    <p:bg>
      <p:bgPr>
        <a:solidFill>
          <a:schemeClr val="dk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-1" y="0"/>
            <a:ext cx="4629587" cy="6858000"/>
          </a:xfrm>
          <a:custGeom>
            <a:avLst/>
            <a:gdLst/>
            <a:ahLst/>
            <a:cxnLst/>
            <a:rect l="l" t="t" r="r" b="b"/>
            <a:pathLst>
              <a:path w="6172782" h="6858000" extrusionOk="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" name="Google Shape;11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0" y="11958"/>
            <a:ext cx="4518116" cy="6840855"/>
          </a:xfrm>
          <a:custGeom>
            <a:avLst/>
            <a:gdLst/>
            <a:ahLst/>
            <a:cxnLst/>
            <a:rect l="l" t="t" r="r" b="b"/>
            <a:pathLst>
              <a:path w="6024154" h="6858000" extrusionOk="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90123" y="212270"/>
            <a:ext cx="3748263" cy="586221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5284700" y="5620875"/>
            <a:ext cx="3603900" cy="873900"/>
          </a:xfrm>
          <a:prstGeom prst="rect">
            <a:avLst/>
          </a:prstGeom>
          <a:solidFill>
            <a:srgbClr val="DE3075"/>
          </a:solidFill>
          <a:ln>
            <a:noFill/>
          </a:ln>
        </p:spPr>
        <p:txBody>
          <a:bodyPr spcFirstLastPara="1" wrap="square" lIns="91425" tIns="0" rIns="182875" bIns="0" anchor="t" anchorCtr="0">
            <a:noAutofit/>
          </a:bodyPr>
          <a:lstStyle>
            <a:lvl1pPr lvl="0" algn="r" rtl="0">
              <a:spcBef>
                <a:spcPts val="1000"/>
              </a:spcBef>
              <a:spcAft>
                <a:spcPts val="0"/>
              </a:spcAft>
              <a:buNone/>
              <a:defRPr sz="4800" b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r" rtl="0">
              <a:spcBef>
                <a:spcPts val="1000"/>
              </a:spcBef>
              <a:spcAft>
                <a:spcPts val="0"/>
              </a:spcAft>
              <a:buNone/>
              <a:defRPr sz="4800" b="1">
                <a:solidFill>
                  <a:srgbClr val="FFFFFF"/>
                </a:solidFill>
              </a:defRPr>
            </a:lvl2pPr>
            <a:lvl3pPr lvl="2" algn="r" rtl="0">
              <a:spcBef>
                <a:spcPts val="1000"/>
              </a:spcBef>
              <a:spcAft>
                <a:spcPts val="0"/>
              </a:spcAft>
              <a:buNone/>
              <a:defRPr sz="4800" b="1">
                <a:solidFill>
                  <a:srgbClr val="FFFFFF"/>
                </a:solidFill>
              </a:defRPr>
            </a:lvl3pPr>
            <a:lvl4pPr lvl="3" algn="r" rtl="0">
              <a:spcBef>
                <a:spcPts val="1000"/>
              </a:spcBef>
              <a:spcAft>
                <a:spcPts val="0"/>
              </a:spcAft>
              <a:buNone/>
              <a:defRPr sz="4800" b="1">
                <a:solidFill>
                  <a:srgbClr val="FFFFFF"/>
                </a:solidFill>
              </a:defRPr>
            </a:lvl4pPr>
            <a:lvl5pPr lvl="4" algn="r" rtl="0">
              <a:spcBef>
                <a:spcPts val="1000"/>
              </a:spcBef>
              <a:spcAft>
                <a:spcPts val="0"/>
              </a:spcAft>
              <a:buNone/>
              <a:defRPr sz="4800" b="1">
                <a:solidFill>
                  <a:srgbClr val="FFFFFF"/>
                </a:solidFill>
              </a:defRPr>
            </a:lvl5pPr>
            <a:lvl6pPr lvl="5" algn="r" rtl="0">
              <a:spcBef>
                <a:spcPts val="1000"/>
              </a:spcBef>
              <a:spcAft>
                <a:spcPts val="0"/>
              </a:spcAft>
              <a:buNone/>
              <a:defRPr sz="4800" b="1">
                <a:solidFill>
                  <a:srgbClr val="FFFFFF"/>
                </a:solidFill>
              </a:defRPr>
            </a:lvl6pPr>
            <a:lvl7pPr lvl="6" algn="r" rtl="0">
              <a:spcBef>
                <a:spcPts val="1000"/>
              </a:spcBef>
              <a:spcAft>
                <a:spcPts val="0"/>
              </a:spcAft>
              <a:buNone/>
              <a:defRPr sz="4800" b="1">
                <a:solidFill>
                  <a:srgbClr val="FFFFFF"/>
                </a:solidFill>
              </a:defRPr>
            </a:lvl7pPr>
            <a:lvl8pPr lvl="7" algn="r" rtl="0">
              <a:spcBef>
                <a:spcPts val="1000"/>
              </a:spcBef>
              <a:spcAft>
                <a:spcPts val="0"/>
              </a:spcAft>
              <a:buNone/>
              <a:defRPr sz="4800" b="1">
                <a:solidFill>
                  <a:srgbClr val="FFFFFF"/>
                </a:solidFill>
              </a:defRPr>
            </a:lvl8pPr>
            <a:lvl9pPr lvl="8" algn="r" rtl="0">
              <a:spcBef>
                <a:spcPts val="1000"/>
              </a:spcBef>
              <a:spcAft>
                <a:spcPts val="0"/>
              </a:spcAft>
              <a:buNone/>
              <a:defRPr sz="48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13;p2">
            <a:extLst>
              <a:ext uri="{FF2B5EF4-FFF2-40B4-BE49-F238E27FC236}">
                <a16:creationId xmlns:a16="http://schemas.microsoft.com/office/drawing/2014/main" xmlns="" id="{64854533-8DCC-1C49-8946-547AD8D471A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993775" y="2487700"/>
            <a:ext cx="4894800" cy="28911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66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5600"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5600"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5600"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5600"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5600"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5600"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5600"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5600"/>
            </a:lvl9pPr>
          </a:lstStyle>
          <a:p>
            <a:endParaRPr lang="es-ES_tradnl" noProof="0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 10" userDrawn="1">
  <p:cSld name="Título y objetos 10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3"/>
          <p:cNvSpPr/>
          <p:nvPr/>
        </p:nvSpPr>
        <p:spPr>
          <a:xfrm>
            <a:off x="770850" y="212725"/>
            <a:ext cx="903600" cy="813000"/>
          </a:xfrm>
          <a:prstGeom prst="parallelogram">
            <a:avLst>
              <a:gd name="adj" fmla="val 45310"/>
            </a:avLst>
          </a:prstGeom>
          <a:solidFill>
            <a:srgbClr val="73381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23"/>
          <p:cNvSpPr/>
          <p:nvPr/>
        </p:nvSpPr>
        <p:spPr>
          <a:xfrm>
            <a:off x="146422" y="212725"/>
            <a:ext cx="903600" cy="813000"/>
          </a:xfrm>
          <a:prstGeom prst="parallelogram">
            <a:avLst>
              <a:gd name="adj" fmla="val 45310"/>
            </a:avLst>
          </a:prstGeom>
          <a:gradFill>
            <a:gsLst>
              <a:gs pos="0">
                <a:srgbClr val="FFFFFF"/>
              </a:gs>
              <a:gs pos="65000">
                <a:srgbClr val="733814"/>
              </a:gs>
              <a:gs pos="100000">
                <a:srgbClr val="733814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1" name="Google Shape;161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179349" y="389413"/>
            <a:ext cx="2746703" cy="459625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3"/>
          <p:cNvSpPr txBox="1">
            <a:spLocks noGrp="1"/>
          </p:cNvSpPr>
          <p:nvPr>
            <p:ph type="body" idx="1"/>
          </p:nvPr>
        </p:nvSpPr>
        <p:spPr>
          <a:xfrm>
            <a:off x="294150" y="1218600"/>
            <a:ext cx="8555700" cy="513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  <a:defRPr sz="2400" i="0" u="none" strike="noStrike" cap="none">
                <a:solidFill>
                  <a:srgbClr val="81899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Frankli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Franklin Gothic"/>
              <a:buChar char="•"/>
              <a:defRPr sz="2000" i="0" u="none" strike="noStrike" cap="none">
                <a:solidFill>
                  <a:srgbClr val="81899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ranklin Gothic"/>
              <a:buChar char="○"/>
              <a:defRPr sz="18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ranklin Gothic"/>
              <a:buChar char="•"/>
              <a:defRPr sz="16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ranklin Gothic"/>
              <a:buChar char="•"/>
              <a:defRPr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Franklin Gothic"/>
              <a:buChar char="•"/>
              <a:defRPr sz="12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L="3200400" marR="0" lvl="6" indent="-2921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Franklin Gothic"/>
              <a:buChar char="•"/>
              <a:defRPr sz="10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L="3657600" marR="0" lvl="7" indent="-279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Franklin Gothic"/>
              <a:buChar char="•"/>
              <a:defRPr sz="8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L="4114800" marR="0" lvl="8" indent="-2667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Franklin Gothic"/>
              <a:buChar char="•"/>
              <a:defRPr sz="6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endParaRPr/>
          </a:p>
        </p:txBody>
      </p:sp>
      <p:sp>
        <p:nvSpPr>
          <p:cNvPr id="9" name="Google Shape;84;p14">
            <a:extLst>
              <a:ext uri="{FF2B5EF4-FFF2-40B4-BE49-F238E27FC236}">
                <a16:creationId xmlns:a16="http://schemas.microsoft.com/office/drawing/2014/main" xmlns="" id="{8174ED3F-1A75-2247-B499-0A503303BF08}"/>
              </a:ext>
            </a:extLst>
          </p:cNvPr>
          <p:cNvSpPr/>
          <p:nvPr userDrawn="1"/>
        </p:nvSpPr>
        <p:spPr>
          <a:xfrm>
            <a:off x="1372975" y="212725"/>
            <a:ext cx="4806374" cy="813000"/>
          </a:xfrm>
          <a:prstGeom prst="parallelogram">
            <a:avLst>
              <a:gd name="adj" fmla="val 4531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Bebas Neue" panose="020B0606020202050201" pitchFamily="34" charset="77"/>
            </a:endParaRPr>
          </a:p>
        </p:txBody>
      </p:sp>
      <p:sp>
        <p:nvSpPr>
          <p:cNvPr id="10" name="Google Shape;87;p14">
            <a:extLst>
              <a:ext uri="{FF2B5EF4-FFF2-40B4-BE49-F238E27FC236}">
                <a16:creationId xmlns:a16="http://schemas.microsoft.com/office/drawing/2014/main" xmlns="" id="{B1904159-2F0A-BE4F-A26F-DFF874DBEBA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63699" y="212725"/>
            <a:ext cx="4288185" cy="8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 lang="es-CL" dirty="0"/>
          </a:p>
        </p:txBody>
      </p:sp>
      <p:sp>
        <p:nvSpPr>
          <p:cNvPr id="11" name="Google Shape;7;p1">
            <a:extLst>
              <a:ext uri="{FF2B5EF4-FFF2-40B4-BE49-F238E27FC236}">
                <a16:creationId xmlns:a16="http://schemas.microsoft.com/office/drawing/2014/main" xmlns="" id="{A041B705-E896-4244-BEA1-894067D09E31}"/>
              </a:ext>
            </a:extLst>
          </p:cNvPr>
          <p:cNvSpPr txBox="1">
            <a:spLocks/>
          </p:cNvSpPr>
          <p:nvPr userDrawn="1"/>
        </p:nvSpPr>
        <p:spPr>
          <a:xfrm>
            <a:off x="69151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fld id="{00000000-1234-1234-1234-123412341234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0481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 5">
  <p:cSld name="TITLE_3_6">
    <p:bg>
      <p:bgPr>
        <a:solidFill>
          <a:schemeClr val="accent4"/>
        </a:soli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"/>
          <p:cNvSpPr/>
          <p:nvPr/>
        </p:nvSpPr>
        <p:spPr>
          <a:xfrm rot="10800000" flipH="1">
            <a:off x="0" y="3085"/>
            <a:ext cx="4850881" cy="5737081"/>
          </a:xfrm>
          <a:custGeom>
            <a:avLst/>
            <a:gdLst/>
            <a:ahLst/>
            <a:cxnLst/>
            <a:rect l="l" t="t" r="r" b="b"/>
            <a:pathLst>
              <a:path w="5389868" h="6374535" extrusionOk="0">
                <a:moveTo>
                  <a:pt x="620377" y="6374535"/>
                </a:moveTo>
                <a:lnTo>
                  <a:pt x="3459520" y="6374535"/>
                </a:lnTo>
                <a:lnTo>
                  <a:pt x="3638761" y="6288190"/>
                </a:lnTo>
                <a:cubicBezTo>
                  <a:pt x="4681799" y="5721578"/>
                  <a:pt x="5389868" y="4616487"/>
                  <a:pt x="5389868" y="3346018"/>
                </a:cubicBezTo>
                <a:cubicBezTo>
                  <a:pt x="5389868" y="1498063"/>
                  <a:pt x="3891805" y="0"/>
                  <a:pt x="2043850" y="0"/>
                </a:cubicBezTo>
                <a:cubicBezTo>
                  <a:pt x="1336430" y="0"/>
                  <a:pt x="680285" y="219535"/>
                  <a:pt x="139826" y="594192"/>
                </a:cubicBezTo>
                <a:lnTo>
                  <a:pt x="0" y="700065"/>
                </a:lnTo>
                <a:lnTo>
                  <a:pt x="0" y="5991971"/>
                </a:lnTo>
                <a:lnTo>
                  <a:pt x="139827" y="6097845"/>
                </a:lnTo>
                <a:cubicBezTo>
                  <a:pt x="217035" y="6151367"/>
                  <a:pt x="296605" y="6201724"/>
                  <a:pt x="378347" y="6248727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3" name="Google Shape;43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177307" y="186298"/>
            <a:ext cx="3812148" cy="601304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44;p7" descr="Una caricatura de una ciudad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 l="9870" r="6482"/>
          <a:stretch/>
        </p:blipFill>
        <p:spPr>
          <a:xfrm>
            <a:off x="1" y="10"/>
            <a:ext cx="4711067" cy="5589566"/>
          </a:xfrm>
          <a:custGeom>
            <a:avLst/>
            <a:gdLst/>
            <a:ahLst/>
            <a:cxnLst/>
            <a:rect l="l" t="t" r="r" b="b"/>
            <a:pathLst>
              <a:path w="5234519" h="6210629" extrusionOk="0">
                <a:moveTo>
                  <a:pt x="1082595" y="0"/>
                </a:moveTo>
                <a:lnTo>
                  <a:pt x="3027450" y="0"/>
                </a:lnTo>
                <a:lnTo>
                  <a:pt x="3291029" y="96471"/>
                </a:lnTo>
                <a:cubicBezTo>
                  <a:pt x="4433137" y="579542"/>
                  <a:pt x="5234519" y="1710443"/>
                  <a:pt x="5234519" y="3028517"/>
                </a:cubicBezTo>
                <a:cubicBezTo>
                  <a:pt x="5234519" y="4785949"/>
                  <a:pt x="3809839" y="6210629"/>
                  <a:pt x="2052407" y="6210629"/>
                </a:cubicBezTo>
                <a:cubicBezTo>
                  <a:pt x="1283531" y="6210629"/>
                  <a:pt x="578345" y="5937936"/>
                  <a:pt x="28288" y="5483989"/>
                </a:cubicBezTo>
                <a:lnTo>
                  <a:pt x="0" y="5458279"/>
                </a:lnTo>
                <a:lnTo>
                  <a:pt x="0" y="598754"/>
                </a:lnTo>
                <a:lnTo>
                  <a:pt x="28288" y="573044"/>
                </a:lnTo>
                <a:cubicBezTo>
                  <a:pt x="303317" y="346070"/>
                  <a:pt x="617127" y="164410"/>
                  <a:pt x="958290" y="39494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46" name="Google Shape;46;p7"/>
          <p:cNvSpPr txBox="1">
            <a:spLocks noGrp="1"/>
          </p:cNvSpPr>
          <p:nvPr>
            <p:ph type="title"/>
          </p:nvPr>
        </p:nvSpPr>
        <p:spPr>
          <a:xfrm>
            <a:off x="3004575" y="3476150"/>
            <a:ext cx="5995800" cy="1603200"/>
          </a:xfrm>
          <a:prstGeom prst="rect">
            <a:avLst/>
          </a:prstGeom>
          <a:solidFill>
            <a:srgbClr val="898B90">
              <a:alpha val="683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54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5400"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5400"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5400"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5400"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5400"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5400"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5400"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5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 6">
  <p:cSld name="TITLE_3_1_1">
    <p:bg>
      <p:bgPr>
        <a:solidFill>
          <a:schemeClr val="lt2"/>
        </a:solid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8"/>
          <p:cNvSpPr/>
          <p:nvPr/>
        </p:nvSpPr>
        <p:spPr>
          <a:xfrm rot="10800000" flipH="1">
            <a:off x="0" y="3085"/>
            <a:ext cx="4850881" cy="5737081"/>
          </a:xfrm>
          <a:custGeom>
            <a:avLst/>
            <a:gdLst/>
            <a:ahLst/>
            <a:cxnLst/>
            <a:rect l="l" t="t" r="r" b="b"/>
            <a:pathLst>
              <a:path w="5389868" h="6374535" extrusionOk="0">
                <a:moveTo>
                  <a:pt x="620377" y="6374535"/>
                </a:moveTo>
                <a:lnTo>
                  <a:pt x="3459520" y="6374535"/>
                </a:lnTo>
                <a:lnTo>
                  <a:pt x="3638761" y="6288190"/>
                </a:lnTo>
                <a:cubicBezTo>
                  <a:pt x="4681799" y="5721578"/>
                  <a:pt x="5389868" y="4616487"/>
                  <a:pt x="5389868" y="3346018"/>
                </a:cubicBezTo>
                <a:cubicBezTo>
                  <a:pt x="5389868" y="1498063"/>
                  <a:pt x="3891805" y="0"/>
                  <a:pt x="2043850" y="0"/>
                </a:cubicBezTo>
                <a:cubicBezTo>
                  <a:pt x="1336430" y="0"/>
                  <a:pt x="680285" y="219535"/>
                  <a:pt x="139826" y="594192"/>
                </a:cubicBezTo>
                <a:lnTo>
                  <a:pt x="0" y="700065"/>
                </a:lnTo>
                <a:lnTo>
                  <a:pt x="0" y="5991971"/>
                </a:lnTo>
                <a:lnTo>
                  <a:pt x="139827" y="6097845"/>
                </a:lnTo>
                <a:cubicBezTo>
                  <a:pt x="217035" y="6151367"/>
                  <a:pt x="296605" y="6201724"/>
                  <a:pt x="378347" y="6248727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9" name="Google Shape;49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177307" y="186298"/>
            <a:ext cx="3812148" cy="601304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0;p8" descr="Imagen que contiene persona, foto, hombre, mujer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 r="16352"/>
          <a:stretch/>
        </p:blipFill>
        <p:spPr>
          <a:xfrm>
            <a:off x="1" y="10"/>
            <a:ext cx="4711067" cy="5589566"/>
          </a:xfrm>
          <a:custGeom>
            <a:avLst/>
            <a:gdLst/>
            <a:ahLst/>
            <a:cxnLst/>
            <a:rect l="l" t="t" r="r" b="b"/>
            <a:pathLst>
              <a:path w="5234519" h="6210629" extrusionOk="0">
                <a:moveTo>
                  <a:pt x="1082595" y="0"/>
                </a:moveTo>
                <a:lnTo>
                  <a:pt x="3027450" y="0"/>
                </a:lnTo>
                <a:lnTo>
                  <a:pt x="3291029" y="96471"/>
                </a:lnTo>
                <a:cubicBezTo>
                  <a:pt x="4433137" y="579542"/>
                  <a:pt x="5234519" y="1710443"/>
                  <a:pt x="5234519" y="3028517"/>
                </a:cubicBezTo>
                <a:cubicBezTo>
                  <a:pt x="5234519" y="4785949"/>
                  <a:pt x="3809839" y="6210629"/>
                  <a:pt x="2052407" y="6210629"/>
                </a:cubicBezTo>
                <a:cubicBezTo>
                  <a:pt x="1283531" y="6210629"/>
                  <a:pt x="578345" y="5937936"/>
                  <a:pt x="28288" y="5483989"/>
                </a:cubicBezTo>
                <a:lnTo>
                  <a:pt x="0" y="5458279"/>
                </a:lnTo>
                <a:lnTo>
                  <a:pt x="0" y="598754"/>
                </a:lnTo>
                <a:lnTo>
                  <a:pt x="28288" y="573044"/>
                </a:lnTo>
                <a:cubicBezTo>
                  <a:pt x="303317" y="346070"/>
                  <a:pt x="617127" y="164410"/>
                  <a:pt x="958290" y="39494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52" name="Google Shape;52;p8"/>
          <p:cNvSpPr txBox="1">
            <a:spLocks noGrp="1"/>
          </p:cNvSpPr>
          <p:nvPr>
            <p:ph type="title"/>
          </p:nvPr>
        </p:nvSpPr>
        <p:spPr>
          <a:xfrm>
            <a:off x="3004575" y="3476150"/>
            <a:ext cx="5995800" cy="1603200"/>
          </a:xfrm>
          <a:prstGeom prst="rect">
            <a:avLst/>
          </a:prstGeom>
          <a:solidFill>
            <a:srgbClr val="898B90">
              <a:alpha val="683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54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5400"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5400"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5400"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5400"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5400"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5400"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5400"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5400"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 1" preserve="1">
  <p:cSld name="Título y objetos 1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4"/>
          <p:cNvSpPr/>
          <p:nvPr/>
        </p:nvSpPr>
        <p:spPr>
          <a:xfrm>
            <a:off x="1372975" y="212725"/>
            <a:ext cx="4806374" cy="813000"/>
          </a:xfrm>
          <a:prstGeom prst="parallelogram">
            <a:avLst>
              <a:gd name="adj" fmla="val 4531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Bebas Neue" panose="020B0606020202050201" pitchFamily="34" charset="77"/>
            </a:endParaRPr>
          </a:p>
        </p:txBody>
      </p:sp>
      <p:sp>
        <p:nvSpPr>
          <p:cNvPr id="85" name="Google Shape;85;p14"/>
          <p:cNvSpPr/>
          <p:nvPr/>
        </p:nvSpPr>
        <p:spPr>
          <a:xfrm>
            <a:off x="770850" y="212725"/>
            <a:ext cx="903600" cy="813000"/>
          </a:xfrm>
          <a:prstGeom prst="parallelogram">
            <a:avLst>
              <a:gd name="adj" fmla="val 45310"/>
            </a:avLst>
          </a:prstGeom>
          <a:solidFill>
            <a:srgbClr val="81899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4"/>
          <p:cNvSpPr/>
          <p:nvPr/>
        </p:nvSpPr>
        <p:spPr>
          <a:xfrm>
            <a:off x="146422" y="212725"/>
            <a:ext cx="903600" cy="813000"/>
          </a:xfrm>
          <a:prstGeom prst="parallelogram">
            <a:avLst>
              <a:gd name="adj" fmla="val 45310"/>
            </a:avLst>
          </a:prstGeom>
          <a:gradFill>
            <a:gsLst>
              <a:gs pos="0">
                <a:srgbClr val="FFFFFF"/>
              </a:gs>
              <a:gs pos="65000">
                <a:schemeClr val="dk2"/>
              </a:gs>
              <a:gs pos="100000">
                <a:schemeClr val="dk2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14"/>
          <p:cNvSpPr txBox="1">
            <a:spLocks noGrp="1"/>
          </p:cNvSpPr>
          <p:nvPr>
            <p:ph type="title"/>
          </p:nvPr>
        </p:nvSpPr>
        <p:spPr>
          <a:xfrm>
            <a:off x="1763699" y="212725"/>
            <a:ext cx="4288185" cy="8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 lang="es-ES_tradnl" noProof="0" dirty="0"/>
          </a:p>
        </p:txBody>
      </p:sp>
      <p:pic>
        <p:nvPicPr>
          <p:cNvPr id="89" name="Google Shape;89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179349" y="389413"/>
            <a:ext cx="2746703" cy="459625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4"/>
          <p:cNvSpPr txBox="1">
            <a:spLocks noGrp="1"/>
          </p:cNvSpPr>
          <p:nvPr>
            <p:ph type="body" idx="1"/>
          </p:nvPr>
        </p:nvSpPr>
        <p:spPr>
          <a:xfrm>
            <a:off x="294150" y="1218600"/>
            <a:ext cx="8555700" cy="513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  <a:defRPr sz="2400" i="0" u="none" strike="noStrike" cap="none">
                <a:solidFill>
                  <a:srgbClr val="81899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Frankli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Franklin Gothic"/>
              <a:buChar char="•"/>
              <a:defRPr sz="2000" i="0" u="none" strike="noStrike" cap="none">
                <a:solidFill>
                  <a:srgbClr val="81899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ranklin Gothic"/>
              <a:buChar char="○"/>
              <a:defRPr sz="18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ranklin Gothic"/>
              <a:buChar char="•"/>
              <a:defRPr sz="16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ranklin Gothic"/>
              <a:buChar char="•"/>
              <a:defRPr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Franklin Gothic"/>
              <a:buChar char="•"/>
              <a:defRPr sz="12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L="3200400" marR="0" lvl="6" indent="-2921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Franklin Gothic"/>
              <a:buChar char="•"/>
              <a:defRPr sz="10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L="3657600" marR="0" lvl="7" indent="-279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Franklin Gothic"/>
              <a:buChar char="•"/>
              <a:defRPr sz="8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L="4114800" marR="0" lvl="8" indent="-2667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Franklin Gothic"/>
              <a:buChar char="•"/>
              <a:defRPr sz="6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endParaRPr lang="es-ES_tradnl" noProof="0" dirty="0"/>
          </a:p>
        </p:txBody>
      </p:sp>
      <p:sp>
        <p:nvSpPr>
          <p:cNvPr id="9" name="Google Shape;7;p1">
            <a:extLst>
              <a:ext uri="{FF2B5EF4-FFF2-40B4-BE49-F238E27FC236}">
                <a16:creationId xmlns:a16="http://schemas.microsoft.com/office/drawing/2014/main" xmlns="" id="{0B5789D4-A1BB-0442-8135-68C7C82B7CE3}"/>
              </a:ext>
            </a:extLst>
          </p:cNvPr>
          <p:cNvSpPr txBox="1">
            <a:spLocks/>
          </p:cNvSpPr>
          <p:nvPr userDrawn="1"/>
        </p:nvSpPr>
        <p:spPr>
          <a:xfrm>
            <a:off x="69151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fld id="{00000000-1234-1234-1234-123412341234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798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 5" userDrawn="1">
  <p:cSld name="OBJECT_1_1_1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8"/>
          <p:cNvSpPr/>
          <p:nvPr/>
        </p:nvSpPr>
        <p:spPr>
          <a:xfrm>
            <a:off x="770850" y="212725"/>
            <a:ext cx="903600" cy="813000"/>
          </a:xfrm>
          <a:prstGeom prst="parallelogram">
            <a:avLst>
              <a:gd name="adj" fmla="val 45310"/>
            </a:avLst>
          </a:prstGeom>
          <a:solidFill>
            <a:srgbClr val="00A0D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18"/>
          <p:cNvSpPr/>
          <p:nvPr/>
        </p:nvSpPr>
        <p:spPr>
          <a:xfrm>
            <a:off x="146422" y="212725"/>
            <a:ext cx="903600" cy="813000"/>
          </a:xfrm>
          <a:prstGeom prst="parallelogram">
            <a:avLst>
              <a:gd name="adj" fmla="val 45310"/>
            </a:avLst>
          </a:prstGeom>
          <a:gradFill>
            <a:gsLst>
              <a:gs pos="0">
                <a:srgbClr val="FFFFFF"/>
              </a:gs>
              <a:gs pos="65000">
                <a:schemeClr val="accent4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1" name="Google Shape;121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179349" y="389413"/>
            <a:ext cx="2746703" cy="459625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8"/>
          <p:cNvSpPr txBox="1">
            <a:spLocks noGrp="1"/>
          </p:cNvSpPr>
          <p:nvPr>
            <p:ph type="body" idx="1"/>
          </p:nvPr>
        </p:nvSpPr>
        <p:spPr>
          <a:xfrm>
            <a:off x="294150" y="1218600"/>
            <a:ext cx="8555700" cy="513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  <a:defRPr sz="2400" i="0" u="none" strike="noStrike" cap="none">
                <a:solidFill>
                  <a:srgbClr val="81899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Frankli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Franklin Gothic"/>
              <a:buChar char="•"/>
              <a:defRPr sz="2000" i="0" u="none" strike="noStrike" cap="none">
                <a:solidFill>
                  <a:srgbClr val="81899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ranklin Gothic"/>
              <a:buChar char="○"/>
              <a:defRPr sz="18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ranklin Gothic"/>
              <a:buChar char="•"/>
              <a:defRPr sz="16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ranklin Gothic"/>
              <a:buChar char="•"/>
              <a:defRPr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Franklin Gothic"/>
              <a:buChar char="•"/>
              <a:defRPr sz="12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L="3200400" marR="0" lvl="6" indent="-2921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Franklin Gothic"/>
              <a:buChar char="•"/>
              <a:defRPr sz="10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L="3657600" marR="0" lvl="7" indent="-279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Franklin Gothic"/>
              <a:buChar char="•"/>
              <a:defRPr sz="8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L="4114800" marR="0" lvl="8" indent="-2667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Franklin Gothic"/>
              <a:buChar char="•"/>
              <a:defRPr sz="6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endParaRPr/>
          </a:p>
        </p:txBody>
      </p:sp>
      <p:sp>
        <p:nvSpPr>
          <p:cNvPr id="9" name="Google Shape;84;p14">
            <a:extLst>
              <a:ext uri="{FF2B5EF4-FFF2-40B4-BE49-F238E27FC236}">
                <a16:creationId xmlns:a16="http://schemas.microsoft.com/office/drawing/2014/main" xmlns="" id="{68D524C4-1F0A-4E44-A95B-72D8DB45E405}"/>
              </a:ext>
            </a:extLst>
          </p:cNvPr>
          <p:cNvSpPr/>
          <p:nvPr userDrawn="1"/>
        </p:nvSpPr>
        <p:spPr>
          <a:xfrm>
            <a:off x="1372975" y="212725"/>
            <a:ext cx="4806374" cy="813000"/>
          </a:xfrm>
          <a:prstGeom prst="parallelogram">
            <a:avLst>
              <a:gd name="adj" fmla="val 4531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Bebas Neue" panose="020B0606020202050201" pitchFamily="34" charset="77"/>
            </a:endParaRPr>
          </a:p>
        </p:txBody>
      </p:sp>
      <p:sp>
        <p:nvSpPr>
          <p:cNvPr id="10" name="Google Shape;87;p14">
            <a:extLst>
              <a:ext uri="{FF2B5EF4-FFF2-40B4-BE49-F238E27FC236}">
                <a16:creationId xmlns:a16="http://schemas.microsoft.com/office/drawing/2014/main" xmlns="" id="{042199C9-DD4D-EB45-AFC1-D179EEED39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63699" y="212725"/>
            <a:ext cx="4288185" cy="8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 lang="es-CL" dirty="0"/>
          </a:p>
        </p:txBody>
      </p:sp>
      <p:sp>
        <p:nvSpPr>
          <p:cNvPr id="11" name="Google Shape;7;p1">
            <a:extLst>
              <a:ext uri="{FF2B5EF4-FFF2-40B4-BE49-F238E27FC236}">
                <a16:creationId xmlns:a16="http://schemas.microsoft.com/office/drawing/2014/main" xmlns="" id="{11BA7EF7-A1ED-2147-8386-4D991E939F00}"/>
              </a:ext>
            </a:extLst>
          </p:cNvPr>
          <p:cNvSpPr txBox="1">
            <a:spLocks/>
          </p:cNvSpPr>
          <p:nvPr userDrawn="1"/>
        </p:nvSpPr>
        <p:spPr>
          <a:xfrm>
            <a:off x="69151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fld id="{00000000-1234-1234-1234-123412341234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 6" userDrawn="1">
  <p:cSld name="OBJECT_1_1_1_1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9"/>
          <p:cNvSpPr/>
          <p:nvPr/>
        </p:nvSpPr>
        <p:spPr>
          <a:xfrm>
            <a:off x="770850" y="212725"/>
            <a:ext cx="903600" cy="813000"/>
          </a:xfrm>
          <a:prstGeom prst="parallelogram">
            <a:avLst>
              <a:gd name="adj" fmla="val 4531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19"/>
          <p:cNvSpPr/>
          <p:nvPr/>
        </p:nvSpPr>
        <p:spPr>
          <a:xfrm>
            <a:off x="146422" y="212725"/>
            <a:ext cx="903600" cy="813000"/>
          </a:xfrm>
          <a:prstGeom prst="parallelogram">
            <a:avLst>
              <a:gd name="adj" fmla="val 45310"/>
            </a:avLst>
          </a:prstGeom>
          <a:gradFill>
            <a:gsLst>
              <a:gs pos="0">
                <a:srgbClr val="FFFFFF"/>
              </a:gs>
              <a:gs pos="65000">
                <a:schemeClr val="lt2"/>
              </a:gs>
              <a:gs pos="100000">
                <a:schemeClr val="lt2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9" name="Google Shape;129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179349" y="389413"/>
            <a:ext cx="2746703" cy="459625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19"/>
          <p:cNvSpPr txBox="1">
            <a:spLocks noGrp="1"/>
          </p:cNvSpPr>
          <p:nvPr>
            <p:ph type="body" idx="1"/>
          </p:nvPr>
        </p:nvSpPr>
        <p:spPr>
          <a:xfrm>
            <a:off x="294150" y="1218600"/>
            <a:ext cx="8555700" cy="513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  <a:defRPr sz="2400" i="0" u="none" strike="noStrike" cap="none">
                <a:solidFill>
                  <a:srgbClr val="81899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Frankli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Franklin Gothic"/>
              <a:buChar char="•"/>
              <a:defRPr sz="2000" i="0" u="none" strike="noStrike" cap="none">
                <a:solidFill>
                  <a:srgbClr val="81899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ranklin Gothic"/>
              <a:buChar char="○"/>
              <a:defRPr sz="18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ranklin Gothic"/>
              <a:buChar char="•"/>
              <a:defRPr sz="16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ranklin Gothic"/>
              <a:buChar char="•"/>
              <a:defRPr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Franklin Gothic"/>
              <a:buChar char="•"/>
              <a:defRPr sz="12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L="3200400" marR="0" lvl="6" indent="-2921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Franklin Gothic"/>
              <a:buChar char="•"/>
              <a:defRPr sz="10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L="3657600" marR="0" lvl="7" indent="-279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Franklin Gothic"/>
              <a:buChar char="•"/>
              <a:defRPr sz="8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L="4114800" marR="0" lvl="8" indent="-2667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Franklin Gothic"/>
              <a:buChar char="•"/>
              <a:defRPr sz="6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endParaRPr/>
          </a:p>
        </p:txBody>
      </p:sp>
      <p:sp>
        <p:nvSpPr>
          <p:cNvPr id="9" name="Google Shape;84;p14">
            <a:extLst>
              <a:ext uri="{FF2B5EF4-FFF2-40B4-BE49-F238E27FC236}">
                <a16:creationId xmlns:a16="http://schemas.microsoft.com/office/drawing/2014/main" xmlns="" id="{F9F64A49-AA15-AD43-B19D-23A4EB8DE7D9}"/>
              </a:ext>
            </a:extLst>
          </p:cNvPr>
          <p:cNvSpPr/>
          <p:nvPr userDrawn="1"/>
        </p:nvSpPr>
        <p:spPr>
          <a:xfrm>
            <a:off x="1372975" y="212725"/>
            <a:ext cx="4806374" cy="813000"/>
          </a:xfrm>
          <a:prstGeom prst="parallelogram">
            <a:avLst>
              <a:gd name="adj" fmla="val 4531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Bebas Neue" panose="020B0606020202050201" pitchFamily="34" charset="77"/>
            </a:endParaRPr>
          </a:p>
        </p:txBody>
      </p:sp>
      <p:sp>
        <p:nvSpPr>
          <p:cNvPr id="10" name="Google Shape;87;p14">
            <a:extLst>
              <a:ext uri="{FF2B5EF4-FFF2-40B4-BE49-F238E27FC236}">
                <a16:creationId xmlns:a16="http://schemas.microsoft.com/office/drawing/2014/main" xmlns="" id="{C0378FBE-0A93-5149-B627-D48D44139BE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63699" y="212725"/>
            <a:ext cx="4288185" cy="8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 lang="es-CL" dirty="0"/>
          </a:p>
        </p:txBody>
      </p:sp>
      <p:sp>
        <p:nvSpPr>
          <p:cNvPr id="11" name="Google Shape;7;p1">
            <a:extLst>
              <a:ext uri="{FF2B5EF4-FFF2-40B4-BE49-F238E27FC236}">
                <a16:creationId xmlns:a16="http://schemas.microsoft.com/office/drawing/2014/main" xmlns="" id="{BA47B549-B97C-0241-A1C4-9A8B97970C78}"/>
              </a:ext>
            </a:extLst>
          </p:cNvPr>
          <p:cNvSpPr txBox="1">
            <a:spLocks/>
          </p:cNvSpPr>
          <p:nvPr userDrawn="1"/>
        </p:nvSpPr>
        <p:spPr>
          <a:xfrm>
            <a:off x="69151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fld id="{00000000-1234-1234-1234-123412341234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4">
            <a:extLst>
              <a:ext uri="{FF2B5EF4-FFF2-40B4-BE49-F238E27FC236}">
                <a16:creationId xmlns:a16="http://schemas.microsoft.com/office/drawing/2014/main" xmlns="" id="{EC7D9485-9D22-5647-86A2-61337F2EBDA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60387" y="2634922"/>
            <a:ext cx="8023225" cy="2275770"/>
          </a:xfrm>
          <a:prstGeom prst="rect">
            <a:avLst/>
          </a:prstGeom>
        </p:spPr>
        <p:txBody>
          <a:bodyPr anchor="ctr"/>
          <a:lstStyle>
            <a:lvl1pPr marL="50800" indent="0" algn="ctr">
              <a:buNone/>
              <a:defRPr sz="40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endParaRPr lang="es-ES_tradnl" dirty="0"/>
          </a:p>
        </p:txBody>
      </p:sp>
      <p:pic>
        <p:nvPicPr>
          <p:cNvPr id="6" name="Google Shape;12;p2">
            <a:extLst>
              <a:ext uri="{FF2B5EF4-FFF2-40B4-BE49-F238E27FC236}">
                <a16:creationId xmlns:a16="http://schemas.microsoft.com/office/drawing/2014/main" xmlns="" id="{0D343A73-BC54-BF4C-A259-A0C913A07BC0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6179349" y="392750"/>
            <a:ext cx="2759037" cy="45962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Marcador de texto 4">
            <a:extLst>
              <a:ext uri="{FF2B5EF4-FFF2-40B4-BE49-F238E27FC236}">
                <a16:creationId xmlns:a16="http://schemas.microsoft.com/office/drawing/2014/main" xmlns="" id="{A2F63D34-FBAE-5442-A997-D0933D82866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60387" y="1632286"/>
            <a:ext cx="8023225" cy="665749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marL="50800" indent="0" algn="ctr">
              <a:buNone/>
              <a:defRPr sz="28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endParaRPr lang="es-ES_tradnl" dirty="0"/>
          </a:p>
        </p:txBody>
      </p:sp>
      <p:sp>
        <p:nvSpPr>
          <p:cNvPr id="11" name="Google Shape;165;p24">
            <a:extLst>
              <a:ext uri="{FF2B5EF4-FFF2-40B4-BE49-F238E27FC236}">
                <a16:creationId xmlns:a16="http://schemas.microsoft.com/office/drawing/2014/main" xmlns="" id="{ED241A5B-D2F8-1D45-8F9D-D1D4B48E7814}"/>
              </a:ext>
            </a:extLst>
          </p:cNvPr>
          <p:cNvSpPr/>
          <p:nvPr userDrawn="1"/>
        </p:nvSpPr>
        <p:spPr>
          <a:xfrm>
            <a:off x="770850" y="212725"/>
            <a:ext cx="903600" cy="813000"/>
          </a:xfrm>
          <a:prstGeom prst="parallelogram">
            <a:avLst>
              <a:gd name="adj" fmla="val 45310"/>
            </a:avLst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66;p24">
            <a:extLst>
              <a:ext uri="{FF2B5EF4-FFF2-40B4-BE49-F238E27FC236}">
                <a16:creationId xmlns:a16="http://schemas.microsoft.com/office/drawing/2014/main" xmlns="" id="{990F690A-789C-6740-B34D-11153A9BBDDB}"/>
              </a:ext>
            </a:extLst>
          </p:cNvPr>
          <p:cNvSpPr/>
          <p:nvPr userDrawn="1"/>
        </p:nvSpPr>
        <p:spPr>
          <a:xfrm>
            <a:off x="146422" y="212725"/>
            <a:ext cx="903600" cy="813000"/>
          </a:xfrm>
          <a:prstGeom prst="parallelogram">
            <a:avLst>
              <a:gd name="adj" fmla="val 45310"/>
            </a:avLst>
          </a:prstGeom>
          <a:gradFill>
            <a:gsLst>
              <a:gs pos="0">
                <a:schemeClr val="bg2"/>
              </a:gs>
              <a:gs pos="65000">
                <a:schemeClr val="bg1"/>
              </a:gs>
              <a:gs pos="100000">
                <a:schemeClr val="bg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84;p14">
            <a:extLst>
              <a:ext uri="{FF2B5EF4-FFF2-40B4-BE49-F238E27FC236}">
                <a16:creationId xmlns:a16="http://schemas.microsoft.com/office/drawing/2014/main" xmlns="" id="{7FF938C0-C0B1-8543-A7DC-F3B0AA5BE94F}"/>
              </a:ext>
            </a:extLst>
          </p:cNvPr>
          <p:cNvSpPr/>
          <p:nvPr userDrawn="1"/>
        </p:nvSpPr>
        <p:spPr>
          <a:xfrm>
            <a:off x="1372975" y="212725"/>
            <a:ext cx="4806374" cy="813000"/>
          </a:xfrm>
          <a:prstGeom prst="parallelogram">
            <a:avLst>
              <a:gd name="adj" fmla="val 45310"/>
            </a:avLst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CL" dirty="0">
              <a:latin typeface="Bebas Neue" panose="020B0606020202050201" pitchFamily="34" charset="77"/>
            </a:endParaRPr>
          </a:p>
        </p:txBody>
      </p:sp>
      <p:sp>
        <p:nvSpPr>
          <p:cNvPr id="15" name="Google Shape;87;p14">
            <a:extLst>
              <a:ext uri="{FF2B5EF4-FFF2-40B4-BE49-F238E27FC236}">
                <a16:creationId xmlns:a16="http://schemas.microsoft.com/office/drawing/2014/main" xmlns="" id="{D9228F07-B61E-0645-862B-247F10F5B15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63699" y="212725"/>
            <a:ext cx="4288185" cy="8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  <a:defRPr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3594575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 type="blank" preserve="1">
  <p:cSld name="1_En blanco"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;p1">
            <a:extLst>
              <a:ext uri="{FF2B5EF4-FFF2-40B4-BE49-F238E27FC236}">
                <a16:creationId xmlns:a16="http://schemas.microsoft.com/office/drawing/2014/main" xmlns="" id="{FCAE1A83-104E-8B4E-949F-BE3A9ADE6BA0}"/>
              </a:ext>
            </a:extLst>
          </p:cNvPr>
          <p:cNvSpPr txBox="1">
            <a:spLocks/>
          </p:cNvSpPr>
          <p:nvPr userDrawn="1"/>
        </p:nvSpPr>
        <p:spPr>
          <a:xfrm>
            <a:off x="69151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fld id="{00000000-1234-1234-1234-123412341234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8142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 10">
  <p:cSld name="Encabezado de sección 10">
    <p:bg>
      <p:bgPr>
        <a:solidFill>
          <a:srgbClr val="733814"/>
        </a:solidFill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2"/>
          <p:cNvSpPr/>
          <p:nvPr/>
        </p:nvSpPr>
        <p:spPr>
          <a:xfrm rot="10800000" flipH="1">
            <a:off x="0" y="3085"/>
            <a:ext cx="4850881" cy="5737081"/>
          </a:xfrm>
          <a:custGeom>
            <a:avLst/>
            <a:gdLst/>
            <a:ahLst/>
            <a:cxnLst/>
            <a:rect l="l" t="t" r="r" b="b"/>
            <a:pathLst>
              <a:path w="5389868" h="6374535" extrusionOk="0">
                <a:moveTo>
                  <a:pt x="620377" y="6374535"/>
                </a:moveTo>
                <a:lnTo>
                  <a:pt x="3459520" y="6374535"/>
                </a:lnTo>
                <a:lnTo>
                  <a:pt x="3638761" y="6288190"/>
                </a:lnTo>
                <a:cubicBezTo>
                  <a:pt x="4681799" y="5721578"/>
                  <a:pt x="5389868" y="4616487"/>
                  <a:pt x="5389868" y="3346018"/>
                </a:cubicBezTo>
                <a:cubicBezTo>
                  <a:pt x="5389868" y="1498063"/>
                  <a:pt x="3891805" y="0"/>
                  <a:pt x="2043850" y="0"/>
                </a:cubicBezTo>
                <a:cubicBezTo>
                  <a:pt x="1336430" y="0"/>
                  <a:pt x="680285" y="219535"/>
                  <a:pt x="139826" y="594192"/>
                </a:cubicBezTo>
                <a:lnTo>
                  <a:pt x="0" y="700065"/>
                </a:lnTo>
                <a:lnTo>
                  <a:pt x="0" y="5991971"/>
                </a:lnTo>
                <a:lnTo>
                  <a:pt x="139827" y="6097845"/>
                </a:lnTo>
                <a:cubicBezTo>
                  <a:pt x="217035" y="6151367"/>
                  <a:pt x="296605" y="6201724"/>
                  <a:pt x="378347" y="6248727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3" name="Google Shape;73;p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177307" y="186298"/>
            <a:ext cx="3812148" cy="601304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2" descr="Imagen que contiene persona, foto, hombre, mujer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 r="16352"/>
          <a:stretch/>
        </p:blipFill>
        <p:spPr>
          <a:xfrm>
            <a:off x="1" y="10"/>
            <a:ext cx="4711067" cy="5589566"/>
          </a:xfrm>
          <a:custGeom>
            <a:avLst/>
            <a:gdLst/>
            <a:ahLst/>
            <a:cxnLst/>
            <a:rect l="l" t="t" r="r" b="b"/>
            <a:pathLst>
              <a:path w="5234519" h="6210629" extrusionOk="0">
                <a:moveTo>
                  <a:pt x="1082595" y="0"/>
                </a:moveTo>
                <a:lnTo>
                  <a:pt x="3027450" y="0"/>
                </a:lnTo>
                <a:lnTo>
                  <a:pt x="3291029" y="96471"/>
                </a:lnTo>
                <a:cubicBezTo>
                  <a:pt x="4433137" y="579542"/>
                  <a:pt x="5234519" y="1710443"/>
                  <a:pt x="5234519" y="3028517"/>
                </a:cubicBezTo>
                <a:cubicBezTo>
                  <a:pt x="5234519" y="4785949"/>
                  <a:pt x="3809839" y="6210629"/>
                  <a:pt x="2052407" y="6210629"/>
                </a:cubicBezTo>
                <a:cubicBezTo>
                  <a:pt x="1283531" y="6210629"/>
                  <a:pt x="578345" y="5937936"/>
                  <a:pt x="28288" y="5483989"/>
                </a:cubicBezTo>
                <a:lnTo>
                  <a:pt x="0" y="5458279"/>
                </a:lnTo>
                <a:lnTo>
                  <a:pt x="0" y="598754"/>
                </a:lnTo>
                <a:lnTo>
                  <a:pt x="28288" y="573044"/>
                </a:lnTo>
                <a:cubicBezTo>
                  <a:pt x="303317" y="346070"/>
                  <a:pt x="617127" y="164410"/>
                  <a:pt x="958290" y="39494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76" name="Google Shape;76;p12"/>
          <p:cNvSpPr txBox="1">
            <a:spLocks noGrp="1"/>
          </p:cNvSpPr>
          <p:nvPr>
            <p:ph type="title"/>
          </p:nvPr>
        </p:nvSpPr>
        <p:spPr>
          <a:xfrm>
            <a:off x="3004575" y="3476150"/>
            <a:ext cx="5995800" cy="1603200"/>
          </a:xfrm>
          <a:prstGeom prst="rect">
            <a:avLst/>
          </a:prstGeom>
          <a:solidFill>
            <a:srgbClr val="898B90">
              <a:alpha val="683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54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5400"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5400"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5400"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5400"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5400"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5400"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5400"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54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930201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body" idx="1"/>
          </p:nvPr>
        </p:nvSpPr>
        <p:spPr>
          <a:xfrm>
            <a:off x="294150" y="1218600"/>
            <a:ext cx="8555700" cy="513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  <a:defRPr sz="2400" i="0" u="none" strike="noStrike" cap="none">
                <a:solidFill>
                  <a:srgbClr val="81899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Franklin Gothic"/>
              <a:buChar char="•"/>
              <a:defRPr sz="2000" i="0" u="none" strike="noStrike" cap="none">
                <a:solidFill>
                  <a:srgbClr val="81899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ranklin Gothic"/>
              <a:buChar char="○"/>
              <a:defRPr sz="18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ranklin Gothic"/>
              <a:buChar char="•"/>
              <a:defRPr sz="16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ranklin Gothic"/>
              <a:buChar char="•"/>
              <a:defRPr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Franklin Gothic"/>
              <a:buChar char="•"/>
              <a:defRPr sz="12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L="3200400" marR="0" lvl="6" indent="-2921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Franklin Gothic"/>
              <a:buChar char="•"/>
              <a:defRPr sz="10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L="3657600" marR="0" lvl="7" indent="-279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Franklin Gothic"/>
              <a:buChar char="•"/>
              <a:defRPr sz="8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L="4114800" marR="0" lvl="8" indent="-2667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Franklin Gothic"/>
              <a:buChar char="•"/>
              <a:defRPr sz="6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sldNum" idx="12"/>
          </p:nvPr>
        </p:nvSpPr>
        <p:spPr>
          <a:xfrm>
            <a:off x="69151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i="0" u="none" strike="noStrike" cap="none">
                <a:solidFill>
                  <a:srgbClr val="6C7A8A"/>
                </a:solidFill>
                <a:latin typeface="Calibri" panose="020F0502020204030204" pitchFamily="34" charset="0"/>
                <a:ea typeface="Roboto Mono"/>
                <a:cs typeface="Calibri" panose="020F0502020204030204" pitchFamily="34" charset="0"/>
                <a:sym typeface="Roboto Mono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fld id="{00000000-1234-1234-1234-123412341234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8" name="Google Shape;8;p1"/>
          <p:cNvSpPr txBox="1">
            <a:spLocks noGrp="1"/>
          </p:cNvSpPr>
          <p:nvPr>
            <p:ph type="title"/>
          </p:nvPr>
        </p:nvSpPr>
        <p:spPr>
          <a:xfrm>
            <a:off x="1763700" y="212725"/>
            <a:ext cx="6751800" cy="8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sz="3000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sz="3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sz="3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sz="3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sz="3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sz="3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sz="3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sz="3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sz="3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 lang="es-CL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3" r:id="rId2"/>
    <p:sldLayoutId id="2147483654" r:id="rId3"/>
    <p:sldLayoutId id="2147483679" r:id="rId4"/>
    <p:sldLayoutId id="2147483664" r:id="rId5"/>
    <p:sldLayoutId id="2147483665" r:id="rId6"/>
    <p:sldLayoutId id="2147483678" r:id="rId7"/>
    <p:sldLayoutId id="2147483677" r:id="rId8"/>
    <p:sldLayoutId id="2147483680" r:id="rId9"/>
    <p:sldLayoutId id="2147483681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Calibri" panose="020F0502020204030204" pitchFamily="34" charset="0"/>
          <a:ea typeface="Roboto" panose="02000000000000000000" pitchFamily="2" charset="0"/>
          <a:cs typeface="Calibri" panose="020F0502020204030204" pitchFamily="34" charset="0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7" Type="http://schemas.openxmlformats.org/officeDocument/2006/relationships/image" Target="../media/image10.tiff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X7gh07V6aKo" TargetMode="External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www.youtube.com/watch?v=Eq2uwK2eEM0" TargetMode="External"/><Relationship Id="rId4" Type="http://schemas.openxmlformats.org/officeDocument/2006/relationships/hyperlink" Target="https://www.youtube.com/watch?v=cXinM8juOoc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2.xml"/><Relationship Id="rId3" Type="http://schemas.openxmlformats.org/officeDocument/2006/relationships/diagramLayout" Target="../diagrams/layout11.xml"/><Relationship Id="rId7" Type="http://schemas.openxmlformats.org/officeDocument/2006/relationships/diagramData" Target="../diagrams/data12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1.xml"/><Relationship Id="rId11" Type="http://schemas.microsoft.com/office/2007/relationships/diagramDrawing" Target="../diagrams/drawing12.xml"/><Relationship Id="rId5" Type="http://schemas.openxmlformats.org/officeDocument/2006/relationships/diagramColors" Target="../diagrams/colors11.xml"/><Relationship Id="rId10" Type="http://schemas.openxmlformats.org/officeDocument/2006/relationships/diagramColors" Target="../diagrams/colors12.xml"/><Relationship Id="rId4" Type="http://schemas.openxmlformats.org/officeDocument/2006/relationships/diagramQuickStyle" Target="../diagrams/quickStyle11.xml"/><Relationship Id="rId9" Type="http://schemas.openxmlformats.org/officeDocument/2006/relationships/diagramQuickStyle" Target="../diagrams/quickStyle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.xml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5.xml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5.xml"/><Relationship Id="rId5" Type="http://schemas.openxmlformats.org/officeDocument/2006/relationships/diagramColors" Target="../diagrams/colors15.xml"/><Relationship Id="rId4" Type="http://schemas.openxmlformats.org/officeDocument/2006/relationships/diagramQuickStyle" Target="../diagrams/quickStyle1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6.xml"/><Relationship Id="rId2" Type="http://schemas.openxmlformats.org/officeDocument/2006/relationships/diagramData" Target="../diagrams/data16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6.xml"/><Relationship Id="rId5" Type="http://schemas.openxmlformats.org/officeDocument/2006/relationships/diagramColors" Target="../diagrams/colors16.xml"/><Relationship Id="rId4" Type="http://schemas.openxmlformats.org/officeDocument/2006/relationships/diagramQuickStyle" Target="../diagrams/quickStyle1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7.xml"/><Relationship Id="rId2" Type="http://schemas.openxmlformats.org/officeDocument/2006/relationships/diagramData" Target="../diagrams/data17.xml"/><Relationship Id="rId1" Type="http://schemas.openxmlformats.org/officeDocument/2006/relationships/slideLayout" Target="../slideLayouts/slideLayout10.xml"/><Relationship Id="rId6" Type="http://schemas.microsoft.com/office/2007/relationships/diagramDrawing" Target="../diagrams/drawing17.xml"/><Relationship Id="rId5" Type="http://schemas.openxmlformats.org/officeDocument/2006/relationships/diagramColors" Target="../diagrams/colors17.xml"/><Relationship Id="rId4" Type="http://schemas.openxmlformats.org/officeDocument/2006/relationships/diagramQuickStyle" Target="../diagrams/quickStyle1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4.1.4-PLANTILLA%20Diagrama%20EDT.pptx" TargetMode="External"/><Relationship Id="rId7" Type="http://schemas.openxmlformats.org/officeDocument/2006/relationships/image" Target="../media/image18.tiff"/><Relationship Id="rId2" Type="http://schemas.openxmlformats.org/officeDocument/2006/relationships/hyperlink" Target="4.1.5-EJEMPLO%20Diagrama%20EDT.pptx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5pm0lpa1VVw" TargetMode="External"/><Relationship Id="rId5" Type="http://schemas.openxmlformats.org/officeDocument/2006/relationships/hyperlink" Target="4.1.7-VIDEO-Aplicar%20roles%20en%20matriz%20EDT.mp4" TargetMode="External"/><Relationship Id="rId4" Type="http://schemas.openxmlformats.org/officeDocument/2006/relationships/hyperlink" Target="4.1.6-EJEMPLO-Matriz%20o%20Planilla%20EDT.xlsx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0"/>
          <p:cNvSpPr txBox="1">
            <a:spLocks noGrp="1"/>
          </p:cNvSpPr>
          <p:nvPr>
            <p:ph type="title"/>
          </p:nvPr>
        </p:nvSpPr>
        <p:spPr>
          <a:xfrm>
            <a:off x="4247260" y="2487700"/>
            <a:ext cx="4641315" cy="28911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/>
              <a:t>EQUIPOS DE DESARROLLO. EDT</a:t>
            </a:r>
            <a:endParaRPr sz="6000" dirty="0"/>
          </a:p>
        </p:txBody>
      </p:sp>
      <p:sp>
        <p:nvSpPr>
          <p:cNvPr id="213" name="Google Shape;213;p30"/>
          <p:cNvSpPr txBox="1">
            <a:spLocks noGrp="1"/>
          </p:cNvSpPr>
          <p:nvPr>
            <p:ph type="subTitle" idx="1"/>
          </p:nvPr>
        </p:nvSpPr>
        <p:spPr>
          <a:xfrm>
            <a:off x="6332434" y="5620875"/>
            <a:ext cx="2556166" cy="873900"/>
          </a:xfrm>
          <a:prstGeom prst="rect">
            <a:avLst/>
          </a:prstGeom>
        </p:spPr>
        <p:txBody>
          <a:bodyPr spcFirstLastPara="1" wrap="square" lIns="91425" tIns="0" rIns="182875" bIns="0" anchor="t" anchorCtr="0">
            <a:noAutofit/>
          </a:bodyPr>
          <a:lstStyle/>
          <a:p>
            <a:pPr marL="0" lvl="0" indent="0" algn="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 smtClean="0"/>
              <a:t>PRY1111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xmlns="" id="{1FD63777-E959-194A-A4C5-7D12DC4BD6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4150" y="1218600"/>
            <a:ext cx="8555700" cy="1704904"/>
          </a:xfrm>
        </p:spPr>
        <p:txBody>
          <a:bodyPr/>
          <a:lstStyle/>
          <a:p>
            <a:pPr algn="just"/>
            <a:r>
              <a:rPr lang="es-MX" sz="2000" dirty="0">
                <a:solidFill>
                  <a:schemeClr val="bg1">
                    <a:lumMod val="50000"/>
                  </a:schemeClr>
                </a:solidFill>
              </a:rPr>
              <a:t>Su principal responsabilidad es definir y mantener el código fuente de uno o varios componentes, garantizando que cada componente implemente la funcionalidad correcta.</a:t>
            </a:r>
            <a:endParaRPr lang="es-CL" sz="2000" dirty="0">
              <a:solidFill>
                <a:schemeClr val="bg1">
                  <a:lumMod val="50000"/>
                </a:schemeClr>
              </a:solidFill>
            </a:endParaRPr>
          </a:p>
          <a:p>
            <a:pPr algn="just"/>
            <a:r>
              <a:rPr lang="es-MX" sz="2000" dirty="0">
                <a:solidFill>
                  <a:schemeClr val="bg1">
                    <a:lumMod val="50000"/>
                  </a:schemeClr>
                </a:solidFill>
              </a:rPr>
              <a:t>Se responsabiliza por la integridad de uno o más subsistemas de implementación y de sus contenidos a lo largo del desarrollo, asegurándose que el código generado esté libre de errores por medio de la ejecución de pruebas.</a:t>
            </a:r>
            <a:endParaRPr lang="es-CL" sz="2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xmlns="" id="{BF4532B5-3B67-F044-85A1-1025FEA5A7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6425" y="212725"/>
            <a:ext cx="4288185" cy="813000"/>
          </a:xfrm>
        </p:spPr>
        <p:txBody>
          <a:bodyPr/>
          <a:lstStyle/>
          <a:p>
            <a:r>
              <a:rPr lang="es-ES_tradnl" dirty="0"/>
              <a:t>INGENIERO DE SOFTWARE</a:t>
            </a:r>
          </a:p>
        </p:txBody>
      </p:sp>
      <p:graphicFrame>
        <p:nvGraphicFramePr>
          <p:cNvPr id="8" name="Diagrama 7">
            <a:extLst>
              <a:ext uri="{FF2B5EF4-FFF2-40B4-BE49-F238E27FC236}">
                <a16:creationId xmlns:a16="http://schemas.microsoft.com/office/drawing/2014/main" xmlns="" id="{CED24A44-C12A-5449-BF17-6F0376DC838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78984684"/>
              </p:ext>
            </p:extLst>
          </p:nvPr>
        </p:nvGraphicFramePr>
        <p:xfrm>
          <a:off x="294151" y="3864613"/>
          <a:ext cx="8555699" cy="28349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Rectángulo 8">
            <a:extLst>
              <a:ext uri="{FF2B5EF4-FFF2-40B4-BE49-F238E27FC236}">
                <a16:creationId xmlns:a16="http://schemas.microsoft.com/office/drawing/2014/main" xmlns="" id="{B7D0BF03-CE73-4241-8B5F-60C72F1D415C}"/>
              </a:ext>
            </a:extLst>
          </p:cNvPr>
          <p:cNvSpPr/>
          <p:nvPr/>
        </p:nvSpPr>
        <p:spPr>
          <a:xfrm>
            <a:off x="2992080" y="6383152"/>
            <a:ext cx="315983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L" sz="20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</a:rPr>
              <a:t>Características y Habilidades</a:t>
            </a:r>
            <a:endParaRPr lang="es-ES_tradnl" sz="2000" dirty="0">
              <a:solidFill>
                <a:schemeClr val="bg2">
                  <a:lumMod val="75000"/>
                </a:schemeClr>
              </a:solidFill>
              <a:latin typeface="Calibri" panose="020F0502020204030204" pitchFamily="34" charset="0"/>
              <a:ea typeface="Roboto" panose="02000000000000000000" pitchFamily="2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00298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xmlns="" id="{1FD63777-E959-194A-A4C5-7D12DC4BD6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4150" y="1218600"/>
            <a:ext cx="8555700" cy="1704904"/>
          </a:xfrm>
        </p:spPr>
        <p:txBody>
          <a:bodyPr/>
          <a:lstStyle/>
          <a:p>
            <a:pPr algn="just"/>
            <a:r>
              <a:rPr lang="es-MX" sz="2000" dirty="0">
                <a:solidFill>
                  <a:schemeClr val="bg1">
                    <a:lumMod val="50000"/>
                  </a:schemeClr>
                </a:solidFill>
              </a:rPr>
              <a:t>Su principal responsabilidad es de garantizar el cumplimiento de los compromisos hechos con el proyecto desde el punto de vista del proceso a seguir</a:t>
            </a:r>
            <a:r>
              <a:rPr lang="es-CL" sz="2000" dirty="0">
                <a:solidFill>
                  <a:schemeClr val="bg1">
                    <a:lumMod val="50000"/>
                  </a:schemeClr>
                </a:solidFill>
              </a:rPr>
              <a:t>.</a:t>
            </a:r>
          </a:p>
          <a:p>
            <a:pPr algn="just"/>
            <a:r>
              <a:rPr lang="es-MX" sz="2000" dirty="0">
                <a:solidFill>
                  <a:schemeClr val="bg1">
                    <a:lumMod val="50000"/>
                  </a:schemeClr>
                </a:solidFill>
              </a:rPr>
              <a:t>Si un proyecto de desarrollo no cuenta con una metodología con procesos y procedimientos bien ejecutados la probabilidad de éxito se vuelve baja y tiende al caos</a:t>
            </a:r>
            <a:r>
              <a:rPr lang="es-CL" sz="2000" dirty="0">
                <a:solidFill>
                  <a:schemeClr val="bg1">
                    <a:lumMod val="50000"/>
                  </a:schemeClr>
                </a:solidFill>
              </a:rPr>
              <a:t>.</a:t>
            </a:r>
          </a:p>
          <a:p>
            <a:pPr algn="just"/>
            <a:r>
              <a:rPr lang="es-CL" sz="2000" dirty="0">
                <a:solidFill>
                  <a:schemeClr val="bg1">
                    <a:lumMod val="50000"/>
                  </a:schemeClr>
                </a:solidFill>
              </a:rPr>
              <a:t>En algunos tipos de proyectos es también el respobsable de las pruebas. Este proceso cada vez más complego se denomina Quality Assurance o QA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xmlns="" id="{BF4532B5-3B67-F044-85A1-1025FEA5A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RESPONSABLE DE CALIDAD o QA</a:t>
            </a:r>
          </a:p>
        </p:txBody>
      </p:sp>
      <p:graphicFrame>
        <p:nvGraphicFramePr>
          <p:cNvPr id="8" name="Diagrama 7">
            <a:extLst>
              <a:ext uri="{FF2B5EF4-FFF2-40B4-BE49-F238E27FC236}">
                <a16:creationId xmlns:a16="http://schemas.microsoft.com/office/drawing/2014/main" xmlns="" id="{CED24A44-C12A-5449-BF17-6F0376DC838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0611560"/>
              </p:ext>
            </p:extLst>
          </p:nvPr>
        </p:nvGraphicFramePr>
        <p:xfrm>
          <a:off x="294151" y="3864613"/>
          <a:ext cx="8555699" cy="28349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Rectángulo 8">
            <a:extLst>
              <a:ext uri="{FF2B5EF4-FFF2-40B4-BE49-F238E27FC236}">
                <a16:creationId xmlns:a16="http://schemas.microsoft.com/office/drawing/2014/main" xmlns="" id="{B7D0BF03-CE73-4241-8B5F-60C72F1D415C}"/>
              </a:ext>
            </a:extLst>
          </p:cNvPr>
          <p:cNvSpPr/>
          <p:nvPr/>
        </p:nvSpPr>
        <p:spPr>
          <a:xfrm>
            <a:off x="2992080" y="6383152"/>
            <a:ext cx="315983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L" sz="20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</a:rPr>
              <a:t>Características y Habilidades</a:t>
            </a:r>
            <a:endParaRPr lang="es-ES_tradnl" sz="2000" dirty="0">
              <a:solidFill>
                <a:schemeClr val="bg2">
                  <a:lumMod val="75000"/>
                </a:schemeClr>
              </a:solidFill>
              <a:latin typeface="Calibri" panose="020F0502020204030204" pitchFamily="34" charset="0"/>
              <a:ea typeface="Roboto" panose="02000000000000000000" pitchFamily="2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75511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xmlns="" id="{1FD63777-E959-194A-A4C5-7D12DC4BD6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4150" y="1218600"/>
            <a:ext cx="8555700" cy="1704904"/>
          </a:xfrm>
        </p:spPr>
        <p:txBody>
          <a:bodyPr/>
          <a:lstStyle/>
          <a:p>
            <a:pPr algn="just"/>
            <a:r>
              <a:rPr lang="es-MX" sz="2000" dirty="0">
                <a:solidFill>
                  <a:schemeClr val="bg1">
                    <a:lumMod val="50000"/>
                  </a:schemeClr>
                </a:solidFill>
              </a:rPr>
              <a:t>Tiene como responsabilidad garantizar que se cumplan los requerimientos funcionales establecidos para el producto y el que el producto esté libre de fallas.</a:t>
            </a:r>
          </a:p>
          <a:p>
            <a:pPr algn="just"/>
            <a:r>
              <a:rPr lang="es-MX" sz="2000" dirty="0">
                <a:solidFill>
                  <a:schemeClr val="bg1">
                    <a:lumMod val="50000"/>
                  </a:schemeClr>
                </a:solidFill>
              </a:rPr>
              <a:t>Es el encargado de dar el visto bueno de que un producto o aplicación pueda pasar a un ambiente productivo, su responsabilidad es tan grande que se juega parte del éxito del proyecto en el.</a:t>
            </a:r>
            <a:endParaRPr lang="es-CL" sz="2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xmlns="" id="{BF4532B5-3B67-F044-85A1-1025FEA5A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RESPONSABLE DE PRUEBAS</a:t>
            </a:r>
          </a:p>
        </p:txBody>
      </p:sp>
      <p:graphicFrame>
        <p:nvGraphicFramePr>
          <p:cNvPr id="8" name="Diagrama 7">
            <a:extLst>
              <a:ext uri="{FF2B5EF4-FFF2-40B4-BE49-F238E27FC236}">
                <a16:creationId xmlns:a16="http://schemas.microsoft.com/office/drawing/2014/main" xmlns="" id="{CED24A44-C12A-5449-BF17-6F0376DC838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55501886"/>
              </p:ext>
            </p:extLst>
          </p:nvPr>
        </p:nvGraphicFramePr>
        <p:xfrm>
          <a:off x="294151" y="3864613"/>
          <a:ext cx="8555699" cy="28349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Rectángulo 8">
            <a:extLst>
              <a:ext uri="{FF2B5EF4-FFF2-40B4-BE49-F238E27FC236}">
                <a16:creationId xmlns:a16="http://schemas.microsoft.com/office/drawing/2014/main" xmlns="" id="{B7D0BF03-CE73-4241-8B5F-60C72F1D415C}"/>
              </a:ext>
            </a:extLst>
          </p:cNvPr>
          <p:cNvSpPr/>
          <p:nvPr/>
        </p:nvSpPr>
        <p:spPr>
          <a:xfrm>
            <a:off x="2992080" y="6383152"/>
            <a:ext cx="315983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L" sz="20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</a:rPr>
              <a:t>Características y Habilidades</a:t>
            </a:r>
            <a:endParaRPr lang="es-ES_tradnl" sz="2000" dirty="0">
              <a:solidFill>
                <a:schemeClr val="bg2">
                  <a:lumMod val="75000"/>
                </a:schemeClr>
              </a:solidFill>
              <a:latin typeface="Calibri" panose="020F0502020204030204" pitchFamily="34" charset="0"/>
              <a:ea typeface="Roboto" panose="02000000000000000000" pitchFamily="2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37144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xmlns="" id="{1FD63777-E959-194A-A4C5-7D12DC4BD6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4150" y="1218600"/>
            <a:ext cx="8555700" cy="1704904"/>
          </a:xfrm>
        </p:spPr>
        <p:txBody>
          <a:bodyPr/>
          <a:lstStyle/>
          <a:p>
            <a:pPr algn="just"/>
            <a:r>
              <a:rPr lang="es-MX" sz="2000" dirty="0">
                <a:solidFill>
                  <a:schemeClr val="bg1">
                    <a:lumMod val="50000"/>
                  </a:schemeClr>
                </a:solidFill>
              </a:rPr>
              <a:t>Tiene como responsabilidad garantizar que se cumplan los requerimientos funcionales establecidos para el producto y el que el producto esté libre de fallas.</a:t>
            </a:r>
          </a:p>
          <a:p>
            <a:pPr algn="just"/>
            <a:r>
              <a:rPr lang="es-MX" sz="2000" dirty="0">
                <a:solidFill>
                  <a:schemeClr val="bg1">
                    <a:lumMod val="50000"/>
                  </a:schemeClr>
                </a:solidFill>
              </a:rPr>
              <a:t>Es el encargado de dar el visto bueno de que un producto o aplicación pueda pasar a un ambiente productivo, su responsabilidad es tan grande que se juega parte del éxito del proyecto en el.</a:t>
            </a:r>
            <a:endParaRPr lang="es-CL" sz="2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xmlns="" id="{BF4532B5-3B67-F044-85A1-1025FEA5A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RESPONSABLE DE PRUEBAS</a:t>
            </a:r>
          </a:p>
        </p:txBody>
      </p:sp>
      <p:graphicFrame>
        <p:nvGraphicFramePr>
          <p:cNvPr id="8" name="Diagrama 7">
            <a:extLst>
              <a:ext uri="{FF2B5EF4-FFF2-40B4-BE49-F238E27FC236}">
                <a16:creationId xmlns:a16="http://schemas.microsoft.com/office/drawing/2014/main" xmlns="" id="{CED24A44-C12A-5449-BF17-6F0376DC8388}"/>
              </a:ext>
            </a:extLst>
          </p:cNvPr>
          <p:cNvGraphicFramePr/>
          <p:nvPr/>
        </p:nvGraphicFramePr>
        <p:xfrm>
          <a:off x="294151" y="3864613"/>
          <a:ext cx="8555699" cy="28349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Rectángulo 8">
            <a:extLst>
              <a:ext uri="{FF2B5EF4-FFF2-40B4-BE49-F238E27FC236}">
                <a16:creationId xmlns:a16="http://schemas.microsoft.com/office/drawing/2014/main" xmlns="" id="{B7D0BF03-CE73-4241-8B5F-60C72F1D415C}"/>
              </a:ext>
            </a:extLst>
          </p:cNvPr>
          <p:cNvSpPr/>
          <p:nvPr/>
        </p:nvSpPr>
        <p:spPr>
          <a:xfrm>
            <a:off x="2992080" y="6383152"/>
            <a:ext cx="315983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L" sz="20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</a:rPr>
              <a:t>Características y Habilidades</a:t>
            </a:r>
            <a:endParaRPr lang="es-ES_tradnl" sz="2000" dirty="0">
              <a:solidFill>
                <a:schemeClr val="bg2">
                  <a:lumMod val="75000"/>
                </a:schemeClr>
              </a:solidFill>
              <a:latin typeface="Calibri" panose="020F0502020204030204" pitchFamily="34" charset="0"/>
              <a:ea typeface="Roboto" panose="02000000000000000000" pitchFamily="2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4682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xmlns="" id="{BA2253B1-4F69-A049-B162-BB8D0A6ECA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75157" y="1355583"/>
            <a:ext cx="4135478" cy="1435529"/>
          </a:xfrm>
        </p:spPr>
        <p:txBody>
          <a:bodyPr/>
          <a:lstStyle/>
          <a:p>
            <a:r>
              <a:rPr lang="es-CL" sz="2000" dirty="0">
                <a:solidFill>
                  <a:schemeClr val="bg1">
                    <a:lumMod val="50000"/>
                  </a:schemeClr>
                </a:solidFill>
              </a:rPr>
              <a:t>Con la evolución del software han ido cambiando, desapareciendo o apareciendo roles dentro del equipo.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xmlns="" id="{D9A9D9F5-0957-4245-A9D8-C518AF1D9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EQUIPOS DE TRABAJO</a:t>
            </a:r>
          </a:p>
        </p:txBody>
      </p:sp>
      <p:graphicFrame>
        <p:nvGraphicFramePr>
          <p:cNvPr id="4" name="Diagrama 3">
            <a:extLst>
              <a:ext uri="{FF2B5EF4-FFF2-40B4-BE49-F238E27FC236}">
                <a16:creationId xmlns:a16="http://schemas.microsoft.com/office/drawing/2014/main" xmlns="" id="{6F0B5E2A-178C-7F4E-8DE4-BDCE60F2A00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45193029"/>
              </p:ext>
            </p:extLst>
          </p:nvPr>
        </p:nvGraphicFramePr>
        <p:xfrm>
          <a:off x="3509681" y="1272935"/>
          <a:ext cx="6154197" cy="32492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Rectángulo 4">
            <a:extLst>
              <a:ext uri="{FF2B5EF4-FFF2-40B4-BE49-F238E27FC236}">
                <a16:creationId xmlns:a16="http://schemas.microsoft.com/office/drawing/2014/main" xmlns="" id="{201AFCAB-4616-974C-99C7-28FD283BDFA1}"/>
              </a:ext>
            </a:extLst>
          </p:cNvPr>
          <p:cNvSpPr/>
          <p:nvPr/>
        </p:nvSpPr>
        <p:spPr>
          <a:xfrm>
            <a:off x="275157" y="6452092"/>
            <a:ext cx="630594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i="1" dirty="0">
                <a:solidFill>
                  <a:schemeClr val="bg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Ref.: http://www.northware.mx/perfiles-y-sus-funciones-en-proyectos-de-ti/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xmlns="" id="{74A57C02-098B-E340-92A4-7EE57752009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2353" t="3102" r="13382" b="3102"/>
          <a:stretch/>
        </p:blipFill>
        <p:spPr>
          <a:xfrm>
            <a:off x="495157" y="2736266"/>
            <a:ext cx="3770659" cy="3571756"/>
          </a:xfrm>
          <a:prstGeom prst="rect">
            <a:avLst/>
          </a:prstGeom>
        </p:spPr>
      </p:pic>
      <p:sp>
        <p:nvSpPr>
          <p:cNvPr id="7" name="Marcador de texto 1">
            <a:extLst>
              <a:ext uri="{FF2B5EF4-FFF2-40B4-BE49-F238E27FC236}">
                <a16:creationId xmlns:a16="http://schemas.microsoft.com/office/drawing/2014/main" xmlns="" id="{175FF460-60C9-A645-94BC-EAFBE6C03B01}"/>
              </a:ext>
            </a:extLst>
          </p:cNvPr>
          <p:cNvSpPr txBox="1">
            <a:spLocks/>
          </p:cNvSpPr>
          <p:nvPr/>
        </p:nvSpPr>
        <p:spPr>
          <a:xfrm>
            <a:off x="4513365" y="4769354"/>
            <a:ext cx="4135478" cy="1251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  <a:defRPr sz="2400" b="0" i="0" u="none" strike="noStrike" cap="none">
                <a:solidFill>
                  <a:srgbClr val="81899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Frankli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Franklin Gothic"/>
              <a:buChar char="•"/>
              <a:defRPr sz="2000" b="0" i="0" u="none" strike="noStrike" cap="none">
                <a:solidFill>
                  <a:srgbClr val="81899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ranklin Gothic"/>
              <a:buChar char="○"/>
              <a:defRPr sz="18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ranklin Gothic"/>
              <a:buChar char="•"/>
              <a:defRPr sz="16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ranklin Gothic"/>
              <a:buChar char="•"/>
              <a:defRPr sz="14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Franklin Gothic"/>
              <a:buChar char="•"/>
              <a:defRPr sz="12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L="3200400" marR="0" lvl="6" indent="-2921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Franklin Gothic"/>
              <a:buChar char="•"/>
              <a:defRPr sz="10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L="3657600" marR="0" lvl="7" indent="-279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Franklin Gothic"/>
              <a:buChar char="•"/>
              <a:defRPr sz="8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L="4114800" marR="0" lvl="8" indent="-2667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Franklin Gothic"/>
              <a:buChar char="•"/>
              <a:defRPr sz="6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r>
              <a:rPr lang="es-CL" sz="2000" dirty="0">
                <a:solidFill>
                  <a:schemeClr val="bg1">
                    <a:lumMod val="50000"/>
                  </a:schemeClr>
                </a:solidFill>
              </a:rPr>
              <a:t>Te invitamos a discutir sobre estos cambios con tu profesor ¿conoces otros?</a:t>
            </a:r>
          </a:p>
        </p:txBody>
      </p:sp>
    </p:spTree>
    <p:extLst>
      <p:ext uri="{BB962C8B-B14F-4D97-AF65-F5344CB8AC3E}">
        <p14:creationId xmlns:p14="http://schemas.microsoft.com/office/powerpoint/2010/main" val="12705778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xmlns="" id="{1CB80145-3034-8440-9282-EE476CD524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4150" y="1218600"/>
            <a:ext cx="8555700" cy="1605282"/>
          </a:xfrm>
        </p:spPr>
        <p:txBody>
          <a:bodyPr/>
          <a:lstStyle/>
          <a:p>
            <a:r>
              <a:rPr lang="es-ES_tradnl" sz="2000" dirty="0">
                <a:solidFill>
                  <a:schemeClr val="accent4"/>
                </a:solidFill>
              </a:rPr>
              <a:t>La distribución de responsabilidades y decisiones cambia en equipos ágiles. La auto-organización y multifuncionalidad fomentan la </a:t>
            </a:r>
            <a:r>
              <a:rPr lang="es-CL" sz="2000" dirty="0">
                <a:solidFill>
                  <a:schemeClr val="accent4"/>
                </a:solidFill>
              </a:rPr>
              <a:t>flexibilidad, la creatividad y la productividad necesarias en un ambiente ágil.</a:t>
            </a:r>
            <a:endParaRPr lang="es-ES_tradnl" sz="2000" dirty="0">
              <a:solidFill>
                <a:schemeClr val="accent4"/>
              </a:solidFill>
            </a:endParaRP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xmlns="" id="{2F56AF83-BE93-6548-BC5D-B84D650BA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EQUIPO SCRUM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xmlns="" id="{C7BC2912-B761-C946-9A31-B052FA27CC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012" y="2427848"/>
            <a:ext cx="7543800" cy="4177085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xmlns="" id="{E0ACEE9B-E113-A84C-8115-66DFD6E6DA04}"/>
              </a:ext>
            </a:extLst>
          </p:cNvPr>
          <p:cNvSpPr txBox="1"/>
          <p:nvPr/>
        </p:nvSpPr>
        <p:spPr>
          <a:xfrm>
            <a:off x="40342" y="2783541"/>
            <a:ext cx="2290267" cy="443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rtlCol="0" anchor="t" anchorCtr="0">
            <a:noAutofit/>
          </a:bodyPr>
          <a:lstStyle/>
          <a:p>
            <a:pPr algn="ctr"/>
            <a:r>
              <a:rPr lang="es-ES_tradnl" sz="1800" dirty="0">
                <a:solidFill>
                  <a:schemeClr val="accent4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Video Product Owner</a:t>
            </a:r>
            <a:endParaRPr lang="es-ES_tradnl" sz="1800" dirty="0">
              <a:solidFill>
                <a:schemeClr val="accent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xmlns="" id="{0423AD7A-6029-7B4E-908F-8131966DE228}"/>
              </a:ext>
            </a:extLst>
          </p:cNvPr>
          <p:cNvSpPr txBox="1"/>
          <p:nvPr/>
        </p:nvSpPr>
        <p:spPr>
          <a:xfrm>
            <a:off x="161365" y="5817065"/>
            <a:ext cx="2118620" cy="443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rtlCol="0" anchor="t" anchorCtr="0">
            <a:noAutofit/>
          </a:bodyPr>
          <a:lstStyle/>
          <a:p>
            <a:pPr algn="ctr"/>
            <a:r>
              <a:rPr lang="es-ES_tradnl" sz="1800" dirty="0">
                <a:solidFill>
                  <a:schemeClr val="accent4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Video Scrum Master</a:t>
            </a:r>
            <a:endParaRPr lang="es-ES_tradnl" sz="1800" dirty="0">
              <a:solidFill>
                <a:schemeClr val="accent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xmlns="" id="{C54479CD-D27C-1B46-8BC3-B51C4ACE1641}"/>
              </a:ext>
            </a:extLst>
          </p:cNvPr>
          <p:cNvSpPr txBox="1"/>
          <p:nvPr/>
        </p:nvSpPr>
        <p:spPr>
          <a:xfrm>
            <a:off x="6585634" y="5139202"/>
            <a:ext cx="1927197" cy="443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rtlCol="0" anchor="t" anchorCtr="0">
            <a:noAutofit/>
          </a:bodyPr>
          <a:lstStyle/>
          <a:p>
            <a:pPr algn="ctr"/>
            <a:r>
              <a:rPr lang="es-ES_tradnl" sz="2000" dirty="0">
                <a:solidFill>
                  <a:schemeClr val="accent4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Video Equipos Multifuncionales</a:t>
            </a:r>
            <a:endParaRPr lang="es-ES_tradnl" sz="2000" dirty="0">
              <a:solidFill>
                <a:schemeClr val="accent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02428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xmlns="" id="{548035E2-9379-2346-A89D-675F58CEB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PRODUCTO DE SOFTWARE</a:t>
            </a:r>
          </a:p>
        </p:txBody>
      </p:sp>
    </p:spTree>
    <p:extLst>
      <p:ext uri="{BB962C8B-B14F-4D97-AF65-F5344CB8AC3E}">
        <p14:creationId xmlns:p14="http://schemas.microsoft.com/office/powerpoint/2010/main" val="24745757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xmlns="" id="{20195577-58AA-A34D-9DFB-6E24414F72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es-MX" dirty="0"/>
              <a:t>Podemos decir que son </a:t>
            </a:r>
            <a:r>
              <a:rPr lang="es-MX" b="1" i="1" dirty="0"/>
              <a:t>Programas informáticos </a:t>
            </a:r>
            <a:r>
              <a:rPr lang="es-MX" dirty="0"/>
              <a:t>y su </a:t>
            </a:r>
            <a:r>
              <a:rPr lang="es-MX" b="1" i="1" dirty="0"/>
              <a:t>documentación asociada </a:t>
            </a:r>
            <a:r>
              <a:rPr lang="es-MX" dirty="0"/>
              <a:t>puestos al servicio de la industria y comunidad.</a:t>
            </a:r>
          </a:p>
          <a:p>
            <a:pPr algn="just"/>
            <a:endParaRPr lang="es-MX" dirty="0"/>
          </a:p>
          <a:p>
            <a:pPr algn="just"/>
            <a:endParaRPr lang="es-MX" dirty="0"/>
          </a:p>
          <a:p>
            <a:pPr algn="just"/>
            <a:endParaRPr lang="es-MX" dirty="0"/>
          </a:p>
          <a:p>
            <a:pPr algn="just"/>
            <a:endParaRPr lang="es-ES" dirty="0"/>
          </a:p>
          <a:p>
            <a:pPr algn="just"/>
            <a:r>
              <a:rPr lang="es-ES" dirty="0"/>
              <a:t>Una clasificación más técnica:</a:t>
            </a:r>
            <a:r>
              <a:rPr lang="es-MX" dirty="0"/>
              <a:t> </a:t>
            </a:r>
            <a:endParaRPr lang="es-ES_tradnl" dirty="0"/>
          </a:p>
          <a:p>
            <a:pPr algn="just"/>
            <a:endParaRPr lang="es-MX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xmlns="" id="{FE64869A-92CD-2C48-9235-C8903D330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¿QUÉ ES UN SOFTWARE?</a:t>
            </a:r>
          </a:p>
        </p:txBody>
      </p:sp>
      <p:graphicFrame>
        <p:nvGraphicFramePr>
          <p:cNvPr id="4" name="Diagrama 3">
            <a:extLst>
              <a:ext uri="{FF2B5EF4-FFF2-40B4-BE49-F238E27FC236}">
                <a16:creationId xmlns:a16="http://schemas.microsoft.com/office/drawing/2014/main" xmlns="" id="{305A3A82-B184-2444-9673-4B3DBB44955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02053454"/>
              </p:ext>
            </p:extLst>
          </p:nvPr>
        </p:nvGraphicFramePr>
        <p:xfrm>
          <a:off x="1624038" y="2305318"/>
          <a:ext cx="5895923" cy="14976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5" name="Diagrama 4">
            <a:extLst>
              <a:ext uri="{FF2B5EF4-FFF2-40B4-BE49-F238E27FC236}">
                <a16:creationId xmlns:a16="http://schemas.microsoft.com/office/drawing/2014/main" xmlns="" id="{E3D5919A-4957-0B40-BB48-CFB9C0D003B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99759378"/>
              </p:ext>
            </p:extLst>
          </p:nvPr>
        </p:nvGraphicFramePr>
        <p:xfrm>
          <a:off x="737614" y="4713360"/>
          <a:ext cx="7668769" cy="18359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7005105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xmlns="" id="{398F3E5C-7C22-2A4C-844A-D947FFE93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ESTRUCTURA de PROGRAMACIÓN</a:t>
            </a:r>
          </a:p>
        </p:txBody>
      </p:sp>
      <p:graphicFrame>
        <p:nvGraphicFramePr>
          <p:cNvPr id="4" name="Diagrama 3">
            <a:extLst>
              <a:ext uri="{FF2B5EF4-FFF2-40B4-BE49-F238E27FC236}">
                <a16:creationId xmlns:a16="http://schemas.microsoft.com/office/drawing/2014/main" xmlns="" id="{B4FB2FC8-12C4-A848-ACDC-4071BC7F73B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74138249"/>
              </p:ext>
            </p:extLst>
          </p:nvPr>
        </p:nvGraphicFramePr>
        <p:xfrm>
          <a:off x="221827" y="1868752"/>
          <a:ext cx="5501564" cy="31204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525256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xmlns="" id="{5C7E3DF7-2586-9E4F-9454-3EE8209CC5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FUNCIÓN</a:t>
            </a:r>
          </a:p>
        </p:txBody>
      </p:sp>
      <p:graphicFrame>
        <p:nvGraphicFramePr>
          <p:cNvPr id="5" name="Diagrama 4">
            <a:extLst>
              <a:ext uri="{FF2B5EF4-FFF2-40B4-BE49-F238E27FC236}">
                <a16:creationId xmlns:a16="http://schemas.microsoft.com/office/drawing/2014/main" xmlns="" id="{45F764DB-6FC1-C240-978B-EF6EAEB0906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45121440"/>
              </p:ext>
            </p:extLst>
          </p:nvPr>
        </p:nvGraphicFramePr>
        <p:xfrm>
          <a:off x="249097" y="1226608"/>
          <a:ext cx="705741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081287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xmlns="" id="{71DCFFB2-9AD1-704E-96BD-9E25D01600D1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6915150" y="6356351"/>
            <a:ext cx="2057400" cy="365100"/>
          </a:xfrm>
        </p:spPr>
        <p:txBody>
          <a:bodyPr/>
          <a:lstStyle/>
          <a:p>
            <a:fld id="{00000000-1234-1234-1234-123412341234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xmlns="" id="{D4C546FB-96FD-404F-AF42-634EBF5B0DF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60387" y="2634921"/>
            <a:ext cx="8023225" cy="3843151"/>
          </a:xfrm>
        </p:spPr>
        <p:txBody>
          <a:bodyPr/>
          <a:lstStyle/>
          <a:p>
            <a:pPr algn="just"/>
            <a:r>
              <a:rPr lang="es-ES_tradnl" dirty="0"/>
              <a:t>Llegó el momento de ordenar los requisitos de cara a la implementación, considerando también a las personas que irán a implementarlos, los costos y tiempos asociados.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xmlns="" id="{21BE33DD-E9D8-DB4D-9779-5A86C4A348C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s-ES_tradnl" dirty="0"/>
              <a:t>DEFINIR QUIÉN IMPLEMENTA QUÉ 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9750BC02-FE4E-1148-8346-BA2C94ECC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PLANIFICACIÓN</a:t>
            </a:r>
          </a:p>
        </p:txBody>
      </p:sp>
    </p:spTree>
    <p:extLst>
      <p:ext uri="{BB962C8B-B14F-4D97-AF65-F5344CB8AC3E}">
        <p14:creationId xmlns:p14="http://schemas.microsoft.com/office/powerpoint/2010/main" val="2949759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xmlns="" id="{FA22A9E8-5902-DE46-8A07-E9948141A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PLATAFORMA TECNOLÓGICA</a:t>
            </a:r>
          </a:p>
        </p:txBody>
      </p:sp>
      <p:graphicFrame>
        <p:nvGraphicFramePr>
          <p:cNvPr id="4" name="Diagrama 3">
            <a:extLst>
              <a:ext uri="{FF2B5EF4-FFF2-40B4-BE49-F238E27FC236}">
                <a16:creationId xmlns:a16="http://schemas.microsoft.com/office/drawing/2014/main" xmlns="" id="{4EFDE415-D608-CA41-9C17-B9BA1298BCE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9972506"/>
              </p:ext>
            </p:extLst>
          </p:nvPr>
        </p:nvGraphicFramePr>
        <p:xfrm>
          <a:off x="346259" y="1564621"/>
          <a:ext cx="6132392" cy="37287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215914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xmlns="" id="{EADA8E16-FD90-E24F-BCEE-A988CC68A8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7788" y="212725"/>
            <a:ext cx="4431039" cy="813000"/>
          </a:xfrm>
        </p:spPr>
        <p:txBody>
          <a:bodyPr/>
          <a:lstStyle/>
          <a:p>
            <a:r>
              <a:rPr lang="es-ES_tradnl" dirty="0"/>
              <a:t>CONTENIDO DE PRODUCTO DE SOFTWARE</a:t>
            </a:r>
          </a:p>
        </p:txBody>
      </p:sp>
      <p:graphicFrame>
        <p:nvGraphicFramePr>
          <p:cNvPr id="4" name="Diagrama 3">
            <a:extLst>
              <a:ext uri="{FF2B5EF4-FFF2-40B4-BE49-F238E27FC236}">
                <a16:creationId xmlns:a16="http://schemas.microsoft.com/office/drawing/2014/main" xmlns="" id="{2F90B0E7-C389-A843-9843-9FF989D7808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06774375"/>
              </p:ext>
            </p:extLst>
          </p:nvPr>
        </p:nvGraphicFramePr>
        <p:xfrm>
          <a:off x="632842" y="2439152"/>
          <a:ext cx="7733236" cy="31580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Rectángulo 5">
            <a:extLst>
              <a:ext uri="{FF2B5EF4-FFF2-40B4-BE49-F238E27FC236}">
                <a16:creationId xmlns:a16="http://schemas.microsoft.com/office/drawing/2014/main" xmlns="" id="{FD7A4FD3-F44E-124E-9ECF-08528BDF975F}"/>
              </a:ext>
            </a:extLst>
          </p:cNvPr>
          <p:cNvSpPr/>
          <p:nvPr/>
        </p:nvSpPr>
        <p:spPr>
          <a:xfrm>
            <a:off x="632842" y="6031191"/>
            <a:ext cx="135325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s-CL" sz="20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Entre otros</a:t>
            </a:r>
            <a:endParaRPr lang="es-ES" sz="20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80360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xmlns="" id="{548035E2-9379-2346-A89D-675F58CEB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4575" y="3154174"/>
            <a:ext cx="5995800" cy="2345101"/>
          </a:xfrm>
        </p:spPr>
        <p:txBody>
          <a:bodyPr/>
          <a:lstStyle/>
          <a:p>
            <a:r>
              <a:rPr lang="es-ES_tradnl" dirty="0"/>
              <a:t>ESTRUCTURA DE DESCOMPOSICIÓN DE TAREAS - </a:t>
            </a:r>
            <a:r>
              <a:rPr lang="es-ES_tradnl" b="1" dirty="0"/>
              <a:t>EDT</a:t>
            </a:r>
          </a:p>
        </p:txBody>
      </p:sp>
    </p:spTree>
    <p:extLst>
      <p:ext uri="{BB962C8B-B14F-4D97-AF65-F5344CB8AC3E}">
        <p14:creationId xmlns:p14="http://schemas.microsoft.com/office/powerpoint/2010/main" val="21185122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xmlns="" id="{4A40CCC0-C000-D346-BA35-446160CDD1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es-CL" sz="2000" dirty="0"/>
              <a:t>Un entregable es cualquier </a:t>
            </a:r>
            <a:r>
              <a:rPr lang="es-CL" sz="2000" b="1" i="1" dirty="0"/>
              <a:t>producto</a:t>
            </a:r>
            <a:r>
              <a:rPr lang="es-CL" sz="2000" dirty="0"/>
              <a:t> </a:t>
            </a:r>
            <a:r>
              <a:rPr lang="es-CL" sz="2000" b="1" i="1" dirty="0"/>
              <a:t>medible</a:t>
            </a:r>
            <a:r>
              <a:rPr lang="es-CL" sz="2000" dirty="0"/>
              <a:t> </a:t>
            </a:r>
            <a:r>
              <a:rPr lang="es-CL" sz="2000" b="1" i="1" dirty="0"/>
              <a:t>y</a:t>
            </a:r>
            <a:r>
              <a:rPr lang="es-CL" sz="2000" dirty="0"/>
              <a:t> </a:t>
            </a:r>
            <a:r>
              <a:rPr lang="es-CL" sz="2000" b="1" i="1" dirty="0"/>
              <a:t>verificable</a:t>
            </a:r>
            <a:r>
              <a:rPr lang="es-CL" sz="2000" dirty="0"/>
              <a:t>,  que se  elabora para  completar un proyecto. </a:t>
            </a:r>
          </a:p>
          <a:p>
            <a:pPr algn="just"/>
            <a:endParaRPr lang="es-CL" sz="2000" dirty="0"/>
          </a:p>
          <a:p>
            <a:pPr algn="just"/>
            <a:r>
              <a:rPr lang="es-CL" sz="2000" dirty="0"/>
              <a:t>Nos </a:t>
            </a:r>
            <a:r>
              <a:rPr lang="es-CL" sz="2000" b="1" i="1" dirty="0"/>
              <a:t>ayudan a definir el alcance y  el avance del trabajo </a:t>
            </a:r>
            <a:r>
              <a:rPr lang="es-CL" sz="2000" dirty="0"/>
              <a:t>que debe ser medido y monitoreado.</a:t>
            </a:r>
          </a:p>
          <a:p>
            <a:pPr algn="just"/>
            <a:endParaRPr lang="es-CL" sz="2000" dirty="0"/>
          </a:p>
          <a:p>
            <a:pPr algn="just"/>
            <a:r>
              <a:rPr lang="es-CL" sz="2000" dirty="0"/>
              <a:t>Los </a:t>
            </a:r>
            <a:r>
              <a:rPr lang="es-CL" sz="2000" b="1" i="1" dirty="0"/>
              <a:t>“Entregables del Proyecto" </a:t>
            </a:r>
            <a:r>
              <a:rPr lang="es-CL" sz="2000" dirty="0"/>
              <a:t>se compone por: </a:t>
            </a:r>
          </a:p>
          <a:p>
            <a:pPr lvl="1" algn="just"/>
            <a:r>
              <a:rPr lang="es-CL" sz="1800" dirty="0">
                <a:latin typeface="Calibri" panose="020F0502020204030204" pitchFamily="34" charset="0"/>
                <a:cs typeface="Calibri" panose="020F0502020204030204" pitchFamily="34" charset="0"/>
              </a:rPr>
              <a:t>Documentos de planificación y gestión.</a:t>
            </a:r>
            <a:endParaRPr lang="es-MX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 algn="just"/>
            <a:r>
              <a:rPr lang="es-CL" sz="1800" dirty="0">
                <a:latin typeface="Calibri" panose="020F0502020204030204" pitchFamily="34" charset="0"/>
                <a:cs typeface="Calibri" panose="020F0502020204030204" pitchFamily="34" charset="0"/>
              </a:rPr>
              <a:t>Documentos de Diseño de Software.</a:t>
            </a:r>
            <a:endParaRPr lang="es-MX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 algn="just"/>
            <a:r>
              <a:rPr lang="es-CL" sz="1800" dirty="0">
                <a:latin typeface="Calibri" panose="020F0502020204030204" pitchFamily="34" charset="0"/>
                <a:cs typeface="Calibri" panose="020F0502020204030204" pitchFamily="34" charset="0"/>
              </a:rPr>
              <a:t>Productos de software y sus componentes a desarrollar</a:t>
            </a:r>
          </a:p>
          <a:p>
            <a:pPr lvl="1" algn="just"/>
            <a:endParaRPr lang="es-CL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r>
              <a:rPr lang="es-CL" dirty="0"/>
              <a:t>El </a:t>
            </a:r>
            <a:r>
              <a:rPr lang="es-CL" b="1" i="1" dirty="0"/>
              <a:t>Producto de Software </a:t>
            </a:r>
            <a:r>
              <a:rPr lang="es-CL" dirty="0"/>
              <a:t>depende del diseño de sus componentes y su  </a:t>
            </a:r>
            <a:r>
              <a:rPr lang="es-CL" b="1" i="1" dirty="0"/>
              <a:t>visión integradora como solución final</a:t>
            </a:r>
            <a:r>
              <a:rPr lang="es-CL" dirty="0"/>
              <a:t>.</a:t>
            </a:r>
          </a:p>
          <a:p>
            <a:pPr lvl="1" algn="just"/>
            <a:r>
              <a:rPr lang="es-CL" dirty="0">
                <a:latin typeface="Calibri" panose="020F0502020204030204" pitchFamily="34" charset="0"/>
                <a:cs typeface="Calibri" panose="020F0502020204030204" pitchFamily="34" charset="0"/>
              </a:rPr>
              <a:t>Debe quedar claro y en consenso tantp para el equipo de desarrollo como para el Cliente lo que serán los entregables.</a:t>
            </a:r>
            <a:endParaRPr lang="es-ES_tradnl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xmlns="" id="{7BC81F47-D519-E449-91EA-14FBB212E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ENTREGABLES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xmlns="" id="{C9662392-22E5-E546-9432-2944712A1E9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66" t="17587" r="-428"/>
          <a:stretch/>
        </p:blipFill>
        <p:spPr>
          <a:xfrm>
            <a:off x="7624192" y="2888477"/>
            <a:ext cx="994922" cy="2103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5216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xmlns="" id="{5F750691-DAB0-AA4F-B577-B16F30A46F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es-ES_tradnl" sz="2200" dirty="0"/>
              <a:t>Según PMBOK 6, es una descomposición jerárquica del alcance total del trabajo a realizar en un proyecto, para cumplir con sus objetivos y crear sus entregables.</a:t>
            </a:r>
          </a:p>
          <a:p>
            <a:pPr algn="just"/>
            <a:r>
              <a:rPr lang="es-ES_tradnl" sz="2200" dirty="0"/>
              <a:t>Permite subdividir los entregables y el trabajo del proyecto en componentes más pequeños y fáciles de manejar.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xmlns="" id="{532F8F7C-62F6-AB45-8C6F-954F7E1DB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7788" y="212725"/>
            <a:ext cx="5770443" cy="813000"/>
          </a:xfrm>
        </p:spPr>
        <p:txBody>
          <a:bodyPr/>
          <a:lstStyle/>
          <a:p>
            <a:r>
              <a:rPr lang="es-ES_tradnl" b="1" dirty="0"/>
              <a:t>E.D.T.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xmlns="" id="{01359A27-B028-E544-B70C-3E0F145FC1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2157"/>
          <a:stretch/>
        </p:blipFill>
        <p:spPr>
          <a:xfrm>
            <a:off x="3646618" y="3106271"/>
            <a:ext cx="5106365" cy="3364193"/>
          </a:xfrm>
          <a:prstGeom prst="roundRect">
            <a:avLst>
              <a:gd name="adj" fmla="val 7074"/>
            </a:avLst>
          </a:prstGeom>
        </p:spPr>
      </p:pic>
      <p:sp>
        <p:nvSpPr>
          <p:cNvPr id="6" name="Marcador de texto 3">
            <a:extLst>
              <a:ext uri="{FF2B5EF4-FFF2-40B4-BE49-F238E27FC236}">
                <a16:creationId xmlns:a16="http://schemas.microsoft.com/office/drawing/2014/main" xmlns="" id="{122EB60E-EEAB-D847-B6AF-D6B691A0C710}"/>
              </a:ext>
            </a:extLst>
          </p:cNvPr>
          <p:cNvSpPr txBox="1">
            <a:spLocks/>
          </p:cNvSpPr>
          <p:nvPr/>
        </p:nvSpPr>
        <p:spPr>
          <a:xfrm>
            <a:off x="308648" y="3003313"/>
            <a:ext cx="3190053" cy="3676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  <a:defRPr sz="2400" b="0" i="0" u="none" strike="noStrike" cap="none">
                <a:solidFill>
                  <a:srgbClr val="81899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Frankli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Franklin Gothic"/>
              <a:buChar char="•"/>
              <a:defRPr sz="2000" b="0" i="0" u="none" strike="noStrike" cap="none">
                <a:solidFill>
                  <a:srgbClr val="81899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ranklin Gothic"/>
              <a:buChar char="○"/>
              <a:defRPr sz="18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ranklin Gothic"/>
              <a:buChar char="•"/>
              <a:defRPr sz="16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ranklin Gothic"/>
              <a:buChar char="•"/>
              <a:defRPr sz="14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Franklin Gothic"/>
              <a:buChar char="•"/>
              <a:defRPr sz="12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L="3200400" marR="0" lvl="6" indent="-2921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Franklin Gothic"/>
              <a:buChar char="•"/>
              <a:defRPr sz="10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L="3657600" marR="0" lvl="7" indent="-279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Franklin Gothic"/>
              <a:buChar char="•"/>
              <a:defRPr sz="8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L="4114800" marR="0" lvl="8" indent="-2667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Franklin Gothic"/>
              <a:buChar char="•"/>
              <a:defRPr sz="6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pPr algn="just"/>
            <a:r>
              <a:rPr lang="es-ES_tradnl" sz="2200" dirty="0"/>
              <a:t>Proporciona una visión estructurada de lo que se debe </a:t>
            </a:r>
            <a:r>
              <a:rPr lang="es-ES_tradnl" sz="2200" b="1" dirty="0"/>
              <a:t>entregar</a:t>
            </a:r>
            <a:r>
              <a:rPr lang="es-ES_tradnl" sz="2200" dirty="0"/>
              <a:t>. Organiza y define el alcance total del proyecto.</a:t>
            </a:r>
          </a:p>
          <a:p>
            <a:pPr algn="just"/>
            <a:r>
              <a:rPr lang="es-ES_tradnl" sz="2200" dirty="0"/>
              <a:t>Se elabora a partir del enunciado del alcance y la documentación de requisitos del proyecto.</a:t>
            </a:r>
          </a:p>
        </p:txBody>
      </p:sp>
    </p:spTree>
    <p:extLst>
      <p:ext uri="{BB962C8B-B14F-4D97-AF65-F5344CB8AC3E}">
        <p14:creationId xmlns:p14="http://schemas.microsoft.com/office/powerpoint/2010/main" val="23956298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xmlns="" id="{769F87FB-7C40-2A43-91D1-B52E7F9B54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sz="3200" dirty="0"/>
              <a:t>Ejemplo Sistema de Votación Electrónica</a:t>
            </a:r>
            <a:endParaRPr lang="es-ES_tradnl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xmlns="" id="{9723795D-8927-8F4D-BFD2-4E06BC8552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91" y="1101792"/>
            <a:ext cx="5648888" cy="4326652"/>
          </a:xfrm>
          <a:prstGeom prst="rect">
            <a:avLst/>
          </a:prstGeom>
        </p:spPr>
      </p:pic>
      <p:sp>
        <p:nvSpPr>
          <p:cNvPr id="7" name="Marcador de texto 1">
            <a:extLst>
              <a:ext uri="{FF2B5EF4-FFF2-40B4-BE49-F238E27FC236}">
                <a16:creationId xmlns:a16="http://schemas.microsoft.com/office/drawing/2014/main" xmlns="" id="{AC3F7054-8282-7845-AF75-B3FF5DD9462F}"/>
              </a:ext>
            </a:extLst>
          </p:cNvPr>
          <p:cNvSpPr txBox="1">
            <a:spLocks/>
          </p:cNvSpPr>
          <p:nvPr/>
        </p:nvSpPr>
        <p:spPr>
          <a:xfrm>
            <a:off x="5357612" y="2563219"/>
            <a:ext cx="3412901" cy="14037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  <a:defRPr sz="2400" b="0" i="0" u="none" strike="noStrike" cap="none">
                <a:solidFill>
                  <a:srgbClr val="81899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Frankli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Franklin Gothic"/>
              <a:buChar char="•"/>
              <a:defRPr sz="2000" b="0" i="0" u="none" strike="noStrike" cap="none">
                <a:solidFill>
                  <a:srgbClr val="81899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ranklin Gothic"/>
              <a:buChar char="○"/>
              <a:defRPr sz="18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ranklin Gothic"/>
              <a:buChar char="•"/>
              <a:defRPr sz="16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ranklin Gothic"/>
              <a:buChar char="•"/>
              <a:defRPr sz="14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Franklin Gothic"/>
              <a:buChar char="•"/>
              <a:defRPr sz="12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L="3200400" marR="0" lvl="6" indent="-2921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Franklin Gothic"/>
              <a:buChar char="•"/>
              <a:defRPr sz="10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L="3657600" marR="0" lvl="7" indent="-279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Franklin Gothic"/>
              <a:buChar char="•"/>
              <a:defRPr sz="8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L="4114800" marR="0" lvl="8" indent="-2667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Franklin Gothic"/>
              <a:buChar char="•"/>
              <a:defRPr sz="6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pPr algn="just"/>
            <a:r>
              <a:rPr lang="es-CL" sz="2000" dirty="0"/>
              <a:t>Miremos el </a:t>
            </a:r>
            <a:r>
              <a:rPr lang="es-CL" sz="2000" b="1" i="1" dirty="0"/>
              <a:t>diagrama de Caso de Uso General</a:t>
            </a:r>
            <a:r>
              <a:rPr lang="es-CL" sz="2000" dirty="0"/>
              <a:t>, donde se identifican los </a:t>
            </a:r>
            <a:r>
              <a:rPr lang="es-CL" sz="2000" b="1" i="1" dirty="0"/>
              <a:t>componentes del sistema</a:t>
            </a:r>
            <a:r>
              <a:rPr lang="es-CL" sz="2000" dirty="0"/>
              <a:t>.</a:t>
            </a:r>
          </a:p>
        </p:txBody>
      </p:sp>
      <p:sp>
        <p:nvSpPr>
          <p:cNvPr id="10" name="Marcador de texto 1">
            <a:extLst>
              <a:ext uri="{FF2B5EF4-FFF2-40B4-BE49-F238E27FC236}">
                <a16:creationId xmlns:a16="http://schemas.microsoft.com/office/drawing/2014/main" xmlns="" id="{46E2F9DE-23C6-BA4C-9960-57986F9DBEF2}"/>
              </a:ext>
            </a:extLst>
          </p:cNvPr>
          <p:cNvSpPr txBox="1">
            <a:spLocks/>
          </p:cNvSpPr>
          <p:nvPr/>
        </p:nvSpPr>
        <p:spPr>
          <a:xfrm>
            <a:off x="589509" y="5504510"/>
            <a:ext cx="7964982" cy="944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  <a:defRPr sz="2400" b="0" i="0" u="none" strike="noStrike" cap="none">
                <a:solidFill>
                  <a:srgbClr val="81899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Frankli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Franklin Gothic"/>
              <a:buChar char="•"/>
              <a:defRPr sz="2000" b="0" i="0" u="none" strike="noStrike" cap="none">
                <a:solidFill>
                  <a:srgbClr val="81899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ranklin Gothic"/>
              <a:buChar char="○"/>
              <a:defRPr sz="18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ranklin Gothic"/>
              <a:buChar char="•"/>
              <a:defRPr sz="16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ranklin Gothic"/>
              <a:buChar char="•"/>
              <a:defRPr sz="14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Franklin Gothic"/>
              <a:buChar char="•"/>
              <a:defRPr sz="12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L="3200400" marR="0" lvl="6" indent="-2921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Franklin Gothic"/>
              <a:buChar char="•"/>
              <a:defRPr sz="10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L="3657600" marR="0" lvl="7" indent="-279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Franklin Gothic"/>
              <a:buChar char="•"/>
              <a:defRPr sz="8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L="4114800" marR="0" lvl="8" indent="-2667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Franklin Gothic"/>
              <a:buChar char="•"/>
              <a:defRPr sz="6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pPr algn="just"/>
            <a:r>
              <a:rPr lang="es-CL" sz="2000" dirty="0">
                <a:latin typeface="Calibri" panose="020F0502020204030204" pitchFamily="34" charset="0"/>
                <a:cs typeface="Calibri" panose="020F0502020204030204" pitchFamily="34" charset="0"/>
              </a:rPr>
              <a:t>Si prestamos atención en el en el diagrama de Caso de Uso como modelo gráfico, podemos determinar la cantidad de elementos que contiene el sistema.</a:t>
            </a:r>
          </a:p>
        </p:txBody>
      </p:sp>
    </p:spTree>
    <p:extLst>
      <p:ext uri="{BB962C8B-B14F-4D97-AF65-F5344CB8AC3E}">
        <p14:creationId xmlns:p14="http://schemas.microsoft.com/office/powerpoint/2010/main" val="22075330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n 16" descr="Imagen que contiene captura de pantalla&#10;&#10;Descripción generada automáticamente">
            <a:extLst>
              <a:ext uri="{FF2B5EF4-FFF2-40B4-BE49-F238E27FC236}">
                <a16:creationId xmlns:a16="http://schemas.microsoft.com/office/drawing/2014/main" xmlns="" id="{CE642EE7-F280-2E45-AD33-7EF75283A4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79" y="1037451"/>
            <a:ext cx="7122017" cy="4390991"/>
          </a:xfrm>
          <a:prstGeom prst="rect">
            <a:avLst/>
          </a:prstGeom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xmlns="" id="{769F87FB-7C40-2A43-91D1-B52E7F9B54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sz="3200" dirty="0"/>
              <a:t>Componentes Sistema de Votación Electrónica</a:t>
            </a:r>
            <a:endParaRPr lang="es-ES_tradnl" dirty="0"/>
          </a:p>
        </p:txBody>
      </p:sp>
      <p:sp>
        <p:nvSpPr>
          <p:cNvPr id="22" name="Marcador de texto 1">
            <a:extLst>
              <a:ext uri="{FF2B5EF4-FFF2-40B4-BE49-F238E27FC236}">
                <a16:creationId xmlns:a16="http://schemas.microsoft.com/office/drawing/2014/main" xmlns="" id="{ECA7A8F2-DC66-9B40-B832-6EFDBC5974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2077" y="5428443"/>
            <a:ext cx="4772656" cy="1239597"/>
          </a:xfrm>
        </p:spPr>
        <p:txBody>
          <a:bodyPr/>
          <a:lstStyle/>
          <a:p>
            <a:r>
              <a:rPr lang="es-CL" sz="2000" dirty="0"/>
              <a:t>Estos casos de usuario se compone por: </a:t>
            </a:r>
            <a:endParaRPr lang="es-MX" sz="2000" dirty="0">
              <a:latin typeface="Franklin Gothic"/>
            </a:endParaRPr>
          </a:p>
          <a:p>
            <a:pPr lvl="1"/>
            <a:r>
              <a:rPr lang="es-CL" sz="1800" dirty="0">
                <a:latin typeface="Calibri" panose="020F0502020204030204" pitchFamily="34" charset="0"/>
                <a:cs typeface="Calibri" panose="020F0502020204030204" pitchFamily="34" charset="0"/>
              </a:rPr>
              <a:t>Registrar Usuario</a:t>
            </a:r>
            <a:endParaRPr lang="es-MX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s-CL" sz="1800" dirty="0">
                <a:latin typeface="Calibri" panose="020F0502020204030204" pitchFamily="34" charset="0"/>
                <a:cs typeface="Calibri" panose="020F0502020204030204" pitchFamily="34" charset="0"/>
              </a:rPr>
              <a:t>Autenticar Usuarios</a:t>
            </a:r>
          </a:p>
        </p:txBody>
      </p:sp>
      <p:sp>
        <p:nvSpPr>
          <p:cNvPr id="23" name="Marcador de texto 1">
            <a:extLst>
              <a:ext uri="{FF2B5EF4-FFF2-40B4-BE49-F238E27FC236}">
                <a16:creationId xmlns:a16="http://schemas.microsoft.com/office/drawing/2014/main" xmlns="" id="{2E23C0C4-0F27-2D45-8F13-02F224DD5495}"/>
              </a:ext>
            </a:extLst>
          </p:cNvPr>
          <p:cNvSpPr txBox="1">
            <a:spLocks/>
          </p:cNvSpPr>
          <p:nvPr/>
        </p:nvSpPr>
        <p:spPr>
          <a:xfrm>
            <a:off x="3214825" y="5839918"/>
            <a:ext cx="5291070" cy="944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  <a:defRPr sz="2400" b="0" i="0" u="none" strike="noStrike" cap="none">
                <a:solidFill>
                  <a:srgbClr val="81899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Frankli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Franklin Gothic"/>
              <a:buChar char="•"/>
              <a:defRPr sz="2000" b="0" i="0" u="none" strike="noStrike" cap="none">
                <a:solidFill>
                  <a:srgbClr val="81899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ranklin Gothic"/>
              <a:buChar char="○"/>
              <a:defRPr sz="18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ranklin Gothic"/>
              <a:buChar char="•"/>
              <a:defRPr sz="16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ranklin Gothic"/>
              <a:buChar char="•"/>
              <a:defRPr sz="14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Franklin Gothic"/>
              <a:buChar char="•"/>
              <a:defRPr sz="12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L="3200400" marR="0" lvl="6" indent="-2921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Franklin Gothic"/>
              <a:buChar char="•"/>
              <a:defRPr sz="10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L="3657600" marR="0" lvl="7" indent="-279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Franklin Gothic"/>
              <a:buChar char="•"/>
              <a:defRPr sz="8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L="4114800" marR="0" lvl="8" indent="-2667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Franklin Gothic"/>
              <a:buChar char="•"/>
              <a:defRPr sz="6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pPr lvl="1"/>
            <a:r>
              <a:rPr lang="es-ES" sz="1800" dirty="0">
                <a:latin typeface="Calibri" panose="020F0502020204030204" pitchFamily="34" charset="0"/>
                <a:cs typeface="Calibri" panose="020F0502020204030204" pitchFamily="34" charset="0"/>
              </a:rPr>
              <a:t>Votar</a:t>
            </a:r>
            <a:endParaRPr lang="es-MX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s-CL" sz="1800" dirty="0">
                <a:latin typeface="Calibri" panose="020F0502020204030204" pitchFamily="34" charset="0"/>
                <a:cs typeface="Calibri" panose="020F0502020204030204" pitchFamily="34" charset="0"/>
              </a:rPr>
              <a:t>Contar Votos</a:t>
            </a:r>
            <a:endParaRPr lang="es-MX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19178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xmlns="" id="{927E19F4-E001-674A-86F5-400D091561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es-CL" dirty="0"/>
              <a:t>Supongamos que el cliente solicitó en sus requerimientos para el Sistema de Votación, lo siguiente: </a:t>
            </a:r>
            <a:endParaRPr lang="es-MX" dirty="0"/>
          </a:p>
          <a:p>
            <a:pPr algn="just"/>
            <a:r>
              <a:rPr lang="es-CL" dirty="0"/>
              <a:t>Que durante el proceso de votación se muestre en tiempo real una Gráfica con Resultados parciales de los candidatos.</a:t>
            </a:r>
            <a:endParaRPr lang="es-MX" dirty="0"/>
          </a:p>
          <a:p>
            <a:pPr algn="just"/>
            <a:r>
              <a:rPr lang="es-CL" dirty="0"/>
              <a:t>Que genere Alertas sobre las Mesas Cerradas luego de recibir a los votantes.</a:t>
            </a:r>
            <a:endParaRPr lang="es-MX" dirty="0"/>
          </a:p>
          <a:p>
            <a:pPr algn="just"/>
            <a:r>
              <a:rPr lang="es-CL" dirty="0"/>
              <a:t>Que genere un Reporte detallado de los Resultados de Votación por candidato, votos nulos y objetados.</a:t>
            </a:r>
          </a:p>
          <a:p>
            <a:pPr marL="50800" indent="0">
              <a:buNone/>
            </a:pPr>
            <a:endParaRPr lang="es-ES_tradnl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xmlns="" id="{650B52E0-702E-6147-9A95-27D4D5403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Requisitos extra </a:t>
            </a:r>
            <a:r>
              <a:rPr lang="es-CL" sz="2800" dirty="0"/>
              <a:t>Sistema de Votación Electrónica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5149613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 descr="Captura de pantalla de un celular con letras&#10;&#10;Descripción generada automáticamente">
            <a:extLst>
              <a:ext uri="{FF2B5EF4-FFF2-40B4-BE49-F238E27FC236}">
                <a16:creationId xmlns:a16="http://schemas.microsoft.com/office/drawing/2014/main" xmlns="" id="{0AAAF794-34FA-5D4D-A7EE-73B7EA6B91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79" y="1047859"/>
            <a:ext cx="8718997" cy="6062341"/>
          </a:xfrm>
          <a:prstGeom prst="rect">
            <a:avLst/>
          </a:prstGeom>
        </p:spPr>
      </p:pic>
      <p:sp>
        <p:nvSpPr>
          <p:cNvPr id="2" name="Marcador de texto 1">
            <a:extLst>
              <a:ext uri="{FF2B5EF4-FFF2-40B4-BE49-F238E27FC236}">
                <a16:creationId xmlns:a16="http://schemas.microsoft.com/office/drawing/2014/main" xmlns="" id="{504D6DAC-0583-8F41-9C98-5EFA994705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7535" y="5252788"/>
            <a:ext cx="5734349" cy="496513"/>
          </a:xfrm>
        </p:spPr>
        <p:txBody>
          <a:bodyPr/>
          <a:lstStyle/>
          <a:p>
            <a:pPr marL="342900" indent="-342900" algn="just"/>
            <a:r>
              <a:rPr lang="es-CL" sz="2000" dirty="0"/>
              <a:t>Entonces podemos definir como requerimientos asociados  al componente principal “Gestión de Votos” los siguientes subcomponentes o artefactos:</a:t>
            </a:r>
            <a:endParaRPr lang="es-MX" sz="2000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xmlns="" id="{2E90F7CB-82C3-2C43-9E55-7D939A233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sz="2800" dirty="0"/>
              <a:t>Subomponentes Sistema de Votación Electrónica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0836980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xmlns="" id="{A49E8B60-89DA-4B40-A92C-694EABA4CD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4150" y="1218600"/>
            <a:ext cx="8555700" cy="1666268"/>
          </a:xfrm>
        </p:spPr>
        <p:txBody>
          <a:bodyPr/>
          <a:lstStyle/>
          <a:p>
            <a:pPr algn="just"/>
            <a:r>
              <a:rPr lang="es-CL" dirty="0"/>
              <a:t>A continuación reconoceremos cómo llevar esta información en términos técnicos a nuestra planilla de entregables. Para ello revisamos visualmente los entregables, por medio de una diagramación simple.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xmlns="" id="{71945344-D218-8743-B5F0-47763D333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DIAGRAMA EDT</a:t>
            </a:r>
          </a:p>
        </p:txBody>
      </p:sp>
      <p:grpSp>
        <p:nvGrpSpPr>
          <p:cNvPr id="17" name="Grupo 16">
            <a:extLst>
              <a:ext uri="{FF2B5EF4-FFF2-40B4-BE49-F238E27FC236}">
                <a16:creationId xmlns:a16="http://schemas.microsoft.com/office/drawing/2014/main" xmlns="" id="{B3A0AE8A-AF3E-5C44-AB78-2B25FBEB5F0A}"/>
              </a:ext>
            </a:extLst>
          </p:cNvPr>
          <p:cNvGrpSpPr/>
          <p:nvPr/>
        </p:nvGrpSpPr>
        <p:grpSpPr>
          <a:xfrm>
            <a:off x="1107585" y="2820473"/>
            <a:ext cx="7714445" cy="3811923"/>
            <a:chOff x="888642" y="2833352"/>
            <a:chExt cx="7714445" cy="3811923"/>
          </a:xfrm>
        </p:grpSpPr>
        <p:cxnSp>
          <p:nvCxnSpPr>
            <p:cNvPr id="8" name="Conector recto 7">
              <a:extLst>
                <a:ext uri="{FF2B5EF4-FFF2-40B4-BE49-F238E27FC236}">
                  <a16:creationId xmlns:a16="http://schemas.microsoft.com/office/drawing/2014/main" xmlns="" id="{7EE9E524-CB79-8B4E-9BA2-E07E624B0FFE}"/>
                </a:ext>
              </a:extLst>
            </p:cNvPr>
            <p:cNvCxnSpPr>
              <a:cxnSpLocks/>
            </p:cNvCxnSpPr>
            <p:nvPr/>
          </p:nvCxnSpPr>
          <p:spPr>
            <a:xfrm>
              <a:off x="4668590" y="3586770"/>
              <a:ext cx="0" cy="218943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ector recto 10">
              <a:extLst>
                <a:ext uri="{FF2B5EF4-FFF2-40B4-BE49-F238E27FC236}">
                  <a16:creationId xmlns:a16="http://schemas.microsoft.com/office/drawing/2014/main" xmlns="" id="{81E844D1-5EF9-1C4F-A536-C0C3740484A9}"/>
                </a:ext>
              </a:extLst>
            </p:cNvPr>
            <p:cNvCxnSpPr>
              <a:cxnSpLocks/>
            </p:cNvCxnSpPr>
            <p:nvPr/>
          </p:nvCxnSpPr>
          <p:spPr>
            <a:xfrm>
              <a:off x="3114541" y="3606086"/>
              <a:ext cx="0" cy="218943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ector recto 11">
              <a:extLst>
                <a:ext uri="{FF2B5EF4-FFF2-40B4-BE49-F238E27FC236}">
                  <a16:creationId xmlns:a16="http://schemas.microsoft.com/office/drawing/2014/main" xmlns="" id="{F5C79B6D-B08D-5E4E-A1D8-CD471C355374}"/>
                </a:ext>
              </a:extLst>
            </p:cNvPr>
            <p:cNvCxnSpPr>
              <a:cxnSpLocks/>
            </p:cNvCxnSpPr>
            <p:nvPr/>
          </p:nvCxnSpPr>
          <p:spPr>
            <a:xfrm>
              <a:off x="1571222" y="3593207"/>
              <a:ext cx="0" cy="218943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ector recto 12">
              <a:extLst>
                <a:ext uri="{FF2B5EF4-FFF2-40B4-BE49-F238E27FC236}">
                  <a16:creationId xmlns:a16="http://schemas.microsoft.com/office/drawing/2014/main" xmlns="" id="{87FF326A-E041-6D40-A6B1-6363F479F7F3}"/>
                </a:ext>
              </a:extLst>
            </p:cNvPr>
            <p:cNvCxnSpPr>
              <a:cxnSpLocks/>
            </p:cNvCxnSpPr>
            <p:nvPr/>
          </p:nvCxnSpPr>
          <p:spPr>
            <a:xfrm>
              <a:off x="6197559" y="3591065"/>
              <a:ext cx="0" cy="218943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4" name="Diagrama 3">
              <a:extLst>
                <a:ext uri="{FF2B5EF4-FFF2-40B4-BE49-F238E27FC236}">
                  <a16:creationId xmlns:a16="http://schemas.microsoft.com/office/drawing/2014/main" xmlns="" id="{E34CECEF-8B5D-4449-8386-C270F1F22D9F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406939107"/>
                </p:ext>
              </p:extLst>
            </p:nvPr>
          </p:nvGraphicFramePr>
          <p:xfrm>
            <a:off x="888642" y="3606086"/>
            <a:ext cx="7714445" cy="3039189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sp>
          <p:nvSpPr>
            <p:cNvPr id="5" name="Rectángulo redondeado 4">
              <a:extLst>
                <a:ext uri="{FF2B5EF4-FFF2-40B4-BE49-F238E27FC236}">
                  <a16:creationId xmlns:a16="http://schemas.microsoft.com/office/drawing/2014/main" xmlns="" id="{A7C3E741-F38F-D149-9904-5D2F7E29938E}"/>
                </a:ext>
              </a:extLst>
            </p:cNvPr>
            <p:cNvSpPr/>
            <p:nvPr/>
          </p:nvSpPr>
          <p:spPr>
            <a:xfrm>
              <a:off x="2826912" y="2833352"/>
              <a:ext cx="3490175" cy="553792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_tradnl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Sistema de Voto Electrónico</a:t>
              </a:r>
            </a:p>
          </p:txBody>
        </p:sp>
        <p:cxnSp>
          <p:nvCxnSpPr>
            <p:cNvPr id="7" name="Conector recto 6">
              <a:extLst>
                <a:ext uri="{FF2B5EF4-FFF2-40B4-BE49-F238E27FC236}">
                  <a16:creationId xmlns:a16="http://schemas.microsoft.com/office/drawing/2014/main" xmlns="" id="{A72B457C-AE2F-1446-A35E-996AFDBDA06D}"/>
                </a:ext>
              </a:extLst>
            </p:cNvPr>
            <p:cNvCxnSpPr>
              <a:cxnSpLocks/>
            </p:cNvCxnSpPr>
            <p:nvPr/>
          </p:nvCxnSpPr>
          <p:spPr>
            <a:xfrm>
              <a:off x="1558343" y="3606086"/>
              <a:ext cx="4639216" cy="0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ector recto 14">
              <a:extLst>
                <a:ext uri="{FF2B5EF4-FFF2-40B4-BE49-F238E27FC236}">
                  <a16:creationId xmlns:a16="http://schemas.microsoft.com/office/drawing/2014/main" xmlns="" id="{B08DC559-9CC8-C741-B5B7-7B16750D2F5E}"/>
                </a:ext>
              </a:extLst>
            </p:cNvPr>
            <p:cNvCxnSpPr>
              <a:cxnSpLocks/>
            </p:cNvCxnSpPr>
            <p:nvPr/>
          </p:nvCxnSpPr>
          <p:spPr>
            <a:xfrm>
              <a:off x="4563411" y="3367827"/>
              <a:ext cx="0" cy="218943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Rectángulo 15">
            <a:extLst>
              <a:ext uri="{FF2B5EF4-FFF2-40B4-BE49-F238E27FC236}">
                <a16:creationId xmlns:a16="http://schemas.microsoft.com/office/drawing/2014/main" xmlns="" id="{3B690F0F-7BBE-0A42-897E-F850F3368A4F}"/>
              </a:ext>
            </a:extLst>
          </p:cNvPr>
          <p:cNvSpPr/>
          <p:nvPr/>
        </p:nvSpPr>
        <p:spPr>
          <a:xfrm>
            <a:off x="540913" y="4785605"/>
            <a:ext cx="4572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es-CL" sz="2000" dirty="0">
                <a:solidFill>
                  <a:srgbClr val="81899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Este tipo de esquema se reconoce como </a:t>
            </a:r>
            <a:r>
              <a:rPr lang="es-CL" sz="2000" b="1" i="1" dirty="0">
                <a:solidFill>
                  <a:srgbClr val="81899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EDT o Estructura de Descomposición de Tareas. </a:t>
            </a:r>
            <a:r>
              <a:rPr lang="es-CL" sz="2000" dirty="0">
                <a:solidFill>
                  <a:srgbClr val="81899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Es una técnica bastante precisa que nos permite identificar los elementos con una jerarquización y dependencia para así ordenar nuestras ideas.</a:t>
            </a:r>
            <a:endParaRPr lang="es-ES_tradnl" sz="2000" dirty="0">
              <a:solidFill>
                <a:srgbClr val="81899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58646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xmlns="" id="{548035E2-9379-2346-A89D-675F58CEB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EQUIPOS DE DESARROLLO DE SW</a:t>
            </a:r>
          </a:p>
        </p:txBody>
      </p:sp>
    </p:spTree>
    <p:extLst>
      <p:ext uri="{BB962C8B-B14F-4D97-AF65-F5344CB8AC3E}">
        <p14:creationId xmlns:p14="http://schemas.microsoft.com/office/powerpoint/2010/main" val="17802062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xmlns="" id="{A49E8B60-89DA-4B40-A92C-694EABA4CD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4150" y="1218600"/>
            <a:ext cx="8555700" cy="1666268"/>
          </a:xfrm>
        </p:spPr>
        <p:txBody>
          <a:bodyPr/>
          <a:lstStyle/>
          <a:p>
            <a:pPr algn="just"/>
            <a:r>
              <a:rPr lang="es-CL" dirty="0"/>
              <a:t>Si tuviéramos que generar una </a:t>
            </a:r>
            <a:r>
              <a:rPr lang="es-CL" b="1" i="1" dirty="0"/>
              <a:t>Planilla de entregables de la Fase de Desarrollo </a:t>
            </a:r>
            <a:r>
              <a:rPr lang="es-CL" dirty="0"/>
              <a:t>para identificar cada uno de los Componentes del Sistema a desarrollar, tendríamos que elaborar una matriz similar a la que se observa:</a:t>
            </a:r>
            <a:endParaRPr lang="es-MX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xmlns="" id="{71945344-D218-8743-B5F0-47763D333C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4756" y="212725"/>
            <a:ext cx="4508312" cy="813000"/>
          </a:xfrm>
        </p:spPr>
        <p:txBody>
          <a:bodyPr/>
          <a:lstStyle/>
          <a:p>
            <a:r>
              <a:rPr lang="es-ES_tradnl" dirty="0"/>
              <a:t>PLANILLA DE ENTREGABLES o MATRIZ EDT</a:t>
            </a: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xmlns="" id="{DD9D3D90-F16A-454A-B29D-5F6294DE7B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631" y="2807595"/>
            <a:ext cx="8698737" cy="3850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0810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ángulo redondeado 11">
            <a:extLst>
              <a:ext uri="{FF2B5EF4-FFF2-40B4-BE49-F238E27FC236}">
                <a16:creationId xmlns:a16="http://schemas.microsoft.com/office/drawing/2014/main" xmlns="" id="{28E8A1AC-1C7C-AF49-AF06-F41358772F72}"/>
              </a:ext>
            </a:extLst>
          </p:cNvPr>
          <p:cNvSpPr/>
          <p:nvPr/>
        </p:nvSpPr>
        <p:spPr>
          <a:xfrm>
            <a:off x="294149" y="4237319"/>
            <a:ext cx="8555700" cy="240795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xmlns="" id="{71DCFFB2-9AD1-704E-96BD-9E25D01600D1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6915150" y="6356351"/>
            <a:ext cx="2057400" cy="365100"/>
          </a:xfrm>
        </p:spPr>
        <p:txBody>
          <a:bodyPr/>
          <a:lstStyle/>
          <a:p>
            <a:fld id="{00000000-1234-1234-1234-123412341234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xmlns="" id="{21BE33DD-E9D8-DB4D-9779-5A86C4A348C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60387" y="1233037"/>
            <a:ext cx="8023225" cy="665749"/>
          </a:xfrm>
        </p:spPr>
        <p:txBody>
          <a:bodyPr/>
          <a:lstStyle/>
          <a:p>
            <a:r>
              <a:rPr lang="es-ES_tradnl" dirty="0"/>
              <a:t>DIAGRAMA EDT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9750BC02-FE4E-1148-8346-BA2C94ECC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APLICANDO</a:t>
            </a:r>
          </a:p>
        </p:txBody>
      </p:sp>
      <p:sp>
        <p:nvSpPr>
          <p:cNvPr id="8" name="Marcador de texto 9">
            <a:extLst>
              <a:ext uri="{FF2B5EF4-FFF2-40B4-BE49-F238E27FC236}">
                <a16:creationId xmlns:a16="http://schemas.microsoft.com/office/drawing/2014/main" xmlns="" id="{C712A0F3-C916-8340-8E36-711843FF9452}"/>
              </a:ext>
            </a:extLst>
          </p:cNvPr>
          <p:cNvSpPr txBox="1">
            <a:spLocks/>
          </p:cNvSpPr>
          <p:nvPr/>
        </p:nvSpPr>
        <p:spPr>
          <a:xfrm>
            <a:off x="294148" y="2054581"/>
            <a:ext cx="8849852" cy="200329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 algn="just">
              <a:buClr>
                <a:schemeClr val="accent3"/>
              </a:buClr>
              <a:buFont typeface="Arial Unicode MS" panose="020B0604020202020204" pitchFamily="34" charset="-128"/>
              <a:buChar char="►"/>
            </a:pPr>
            <a:r>
              <a:rPr lang="es-ES_tradnl" sz="2000" dirty="0">
                <a:solidFill>
                  <a:schemeClr val="bg1"/>
                </a:solidFill>
              </a:rPr>
              <a:t>Considera las </a:t>
            </a:r>
            <a:r>
              <a:rPr lang="es-CL" sz="2000" dirty="0">
                <a:solidFill>
                  <a:schemeClr val="bg1"/>
                </a:solidFill>
              </a:rPr>
              <a:t>variantes que tu equipo estime conveniente declarando los </a:t>
            </a:r>
            <a:r>
              <a:rPr lang="es-CL" sz="2000" b="1" i="1" dirty="0">
                <a:solidFill>
                  <a:schemeClr val="bg1"/>
                </a:solidFill>
              </a:rPr>
              <a:t>sub-componente o artefactos </a:t>
            </a:r>
            <a:r>
              <a:rPr lang="es-CL" sz="2000" dirty="0">
                <a:solidFill>
                  <a:schemeClr val="bg1"/>
                </a:solidFill>
              </a:rPr>
              <a:t>correspondientes.</a:t>
            </a:r>
          </a:p>
          <a:p>
            <a:pPr marL="285750" indent="-285750" algn="just">
              <a:buClr>
                <a:schemeClr val="accent3"/>
              </a:buClr>
              <a:buFont typeface="Arial Unicode MS" panose="020B0604020202020204" pitchFamily="34" charset="-128"/>
              <a:buChar char="►"/>
            </a:pPr>
            <a:r>
              <a:rPr lang="es-CL" sz="2000" dirty="0">
                <a:solidFill>
                  <a:schemeClr val="accent3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Ejemplo</a:t>
            </a:r>
            <a:r>
              <a:rPr lang="es-CL" sz="2000" dirty="0">
                <a:solidFill>
                  <a:schemeClr val="bg1"/>
                </a:solidFill>
              </a:rPr>
              <a:t> y </a:t>
            </a:r>
            <a:r>
              <a:rPr lang="es-CL" sz="2000" dirty="0">
                <a:solidFill>
                  <a:schemeClr val="accent3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Plantilla</a:t>
            </a:r>
            <a:r>
              <a:rPr lang="es-CL" sz="2000" dirty="0">
                <a:solidFill>
                  <a:schemeClr val="bg1"/>
                </a:solidFill>
              </a:rPr>
              <a:t> para el Diagrama EDT a completar esta clase.</a:t>
            </a:r>
          </a:p>
          <a:p>
            <a:pPr marL="285750" indent="-285750" algn="just">
              <a:buClr>
                <a:schemeClr val="accent3"/>
              </a:buClr>
              <a:buFont typeface="Arial Unicode MS" panose="020B0604020202020204" pitchFamily="34" charset="-128"/>
              <a:buChar char="►"/>
            </a:pPr>
            <a:r>
              <a:rPr lang="es-CL" sz="2000" dirty="0">
                <a:solidFill>
                  <a:schemeClr val="accent3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Ejemplo</a:t>
            </a:r>
            <a:r>
              <a:rPr lang="es-CL" sz="2000" dirty="0">
                <a:solidFill>
                  <a:schemeClr val="bg1"/>
                </a:solidFill>
              </a:rPr>
              <a:t> para para la Matriz o planilla EDT con roles del equipo.</a:t>
            </a:r>
          </a:p>
          <a:p>
            <a:pPr marL="285750" indent="-285750" algn="just">
              <a:buClr>
                <a:schemeClr val="accent3"/>
              </a:buClr>
              <a:buFont typeface="Arial Unicode MS" panose="020B0604020202020204" pitchFamily="34" charset="-128"/>
              <a:buChar char="►"/>
            </a:pPr>
            <a:r>
              <a:rPr lang="es-CL" sz="2000" dirty="0">
                <a:solidFill>
                  <a:schemeClr val="bg1"/>
                </a:solidFill>
              </a:rPr>
              <a:t>Revisa el </a:t>
            </a:r>
            <a:r>
              <a:rPr lang="es-CL" sz="2000" dirty="0">
                <a:solidFill>
                  <a:schemeClr val="accent3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Video</a:t>
            </a:r>
            <a:r>
              <a:rPr lang="es-CL" sz="2000" dirty="0">
                <a:solidFill>
                  <a:schemeClr val="bg1"/>
                </a:solidFill>
              </a:rPr>
              <a:t> para asignar los roles a la matriz EDT que será profundizada la próxima clase.</a:t>
            </a:r>
          </a:p>
          <a:p>
            <a:pPr marL="285750" indent="-285750" algn="just">
              <a:buClr>
                <a:schemeClr val="accent3"/>
              </a:buClr>
              <a:buFont typeface="Arial Unicode MS" panose="020B0604020202020204" pitchFamily="34" charset="-128"/>
              <a:buChar char="►"/>
            </a:pPr>
            <a:endParaRPr lang="es-ES_tradnl" sz="2000" b="1" dirty="0">
              <a:solidFill>
                <a:schemeClr val="bg1"/>
              </a:solidFill>
            </a:endParaRPr>
          </a:p>
        </p:txBody>
      </p:sp>
      <p:sp>
        <p:nvSpPr>
          <p:cNvPr id="14" name="Marcador de texto 1">
            <a:extLst>
              <a:ext uri="{FF2B5EF4-FFF2-40B4-BE49-F238E27FC236}">
                <a16:creationId xmlns:a16="http://schemas.microsoft.com/office/drawing/2014/main" xmlns="" id="{F65992EA-161E-4440-8A50-0BDF7155821F}"/>
              </a:ext>
            </a:extLst>
          </p:cNvPr>
          <p:cNvSpPr txBox="1">
            <a:spLocks/>
          </p:cNvSpPr>
          <p:nvPr/>
        </p:nvSpPr>
        <p:spPr>
          <a:xfrm>
            <a:off x="560387" y="4314929"/>
            <a:ext cx="3470700" cy="2330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  <a:defRPr sz="2400" b="0" i="0" u="none" strike="noStrike" cap="none">
                <a:solidFill>
                  <a:srgbClr val="81899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Frankli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Franklin Gothic"/>
              <a:buChar char="•"/>
              <a:defRPr sz="2000" b="0" i="0" u="none" strike="noStrike" cap="none">
                <a:solidFill>
                  <a:srgbClr val="81899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ranklin Gothic"/>
              <a:buChar char="○"/>
              <a:defRPr sz="18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ranklin Gothic"/>
              <a:buChar char="•"/>
              <a:defRPr sz="16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ranklin Gothic"/>
              <a:buChar char="•"/>
              <a:defRPr sz="14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Franklin Gothic"/>
              <a:buChar char="•"/>
              <a:defRPr sz="12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L="3200400" marR="0" lvl="6" indent="-2921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Franklin Gothic"/>
              <a:buChar char="•"/>
              <a:defRPr sz="10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L="3657600" marR="0" lvl="7" indent="-279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Franklin Gothic"/>
              <a:buChar char="•"/>
              <a:defRPr sz="8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L="4114800" marR="0" lvl="8" indent="-2667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Franklin Gothic"/>
              <a:buChar char="•"/>
              <a:defRPr sz="6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pPr marL="50800" indent="0">
              <a:buNone/>
            </a:pPr>
            <a:r>
              <a:rPr lang="es-CL" sz="1800" dirty="0">
                <a:solidFill>
                  <a:schemeClr val="accent4"/>
                </a:solidFill>
              </a:rPr>
              <a:t>En agilidad el enfoque metodológico es distinto, pues se considera que los requisitos cambian. Algunos proyetos solicitan un Release Planing, pero en Scrum, lo relevante es la </a:t>
            </a:r>
            <a:r>
              <a:rPr lang="es-CL" sz="1800" dirty="0">
                <a:solidFill>
                  <a:schemeClr val="accent4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Gestión del Backlog por parte del Product Owner</a:t>
            </a:r>
            <a:endParaRPr lang="es-ES_tradnl" sz="1800" dirty="0">
              <a:solidFill>
                <a:schemeClr val="accent4"/>
              </a:solidFill>
            </a:endParaRPr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xmlns="" id="{85EE2D83-44B6-0040-8531-12B3E438B0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15908" y="4314929"/>
            <a:ext cx="4756482" cy="2253071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33916505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xmlns="" id="{5F750691-DAB0-AA4F-B577-B16F30A46F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4150" y="1218600"/>
            <a:ext cx="8555700" cy="3173096"/>
          </a:xfrm>
        </p:spPr>
        <p:txBody>
          <a:bodyPr/>
          <a:lstStyle/>
          <a:p>
            <a:pPr algn="just"/>
            <a:r>
              <a:rPr lang="es-ES_tradnl" dirty="0"/>
              <a:t>En la primera unidad ya revisamos los 3 grupos principales:</a:t>
            </a:r>
          </a:p>
          <a:p>
            <a:pPr lvl="1" algn="just"/>
            <a:r>
              <a:rPr lang="es-CL" b="1" dirty="0">
                <a:solidFill>
                  <a:schemeClr val="accent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Cliente</a:t>
            </a:r>
            <a:r>
              <a:rPr lang="es-CL" dirty="0">
                <a:latin typeface="Calibri" panose="020F0502020204030204" pitchFamily="34" charset="0"/>
                <a:cs typeface="Calibri" panose="020F0502020204030204" pitchFamily="34" charset="0"/>
              </a:rPr>
              <a:t>: Quien aporta los recursos para elaborar el Proyecto del Software.</a:t>
            </a:r>
          </a:p>
          <a:p>
            <a:pPr lvl="1" algn="just"/>
            <a:r>
              <a:rPr lang="es-CL" b="1" dirty="0">
                <a:solidFill>
                  <a:schemeClr val="accent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Usuarios</a:t>
            </a:r>
            <a:r>
              <a:rPr lang="es-CL" dirty="0">
                <a:latin typeface="Calibri" panose="020F0502020204030204" pitchFamily="34" charset="0"/>
                <a:cs typeface="Calibri" panose="020F0502020204030204" pitchFamily="34" charset="0"/>
              </a:rPr>
              <a:t> del Sistema Informático: Quienes utilizan y se benefician de los atributos del Sistema.</a:t>
            </a:r>
          </a:p>
          <a:p>
            <a:pPr lvl="1" algn="just"/>
            <a:r>
              <a:rPr lang="es-CL" b="1" dirty="0">
                <a:solidFill>
                  <a:schemeClr val="accent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Proveedor</a:t>
            </a:r>
            <a:r>
              <a:rPr lang="es-CL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CL" b="1" dirty="0">
                <a:solidFill>
                  <a:schemeClr val="accent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del</a:t>
            </a:r>
            <a:r>
              <a:rPr lang="es-CL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CL" b="1" dirty="0">
                <a:solidFill>
                  <a:schemeClr val="accent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Sistema</a:t>
            </a:r>
            <a:r>
              <a:rPr lang="es-CL" dirty="0">
                <a:latin typeface="Calibri" panose="020F0502020204030204" pitchFamily="34" charset="0"/>
                <a:cs typeface="Calibri" panose="020F0502020204030204" pitchFamily="34" charset="0"/>
              </a:rPr>
              <a:t>: Correspondiente al equipo que desarrolla el Software y lo implementa.</a:t>
            </a:r>
            <a:endParaRPr lang="es-ES_tradnl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r>
              <a:rPr lang="es-ES_tradnl" dirty="0"/>
              <a:t>Ahora revisaremos el </a:t>
            </a:r>
            <a:r>
              <a:rPr lang="es-ES_tradnl" b="1" dirty="0">
                <a:solidFill>
                  <a:schemeClr val="accent4"/>
                </a:solidFill>
              </a:rPr>
              <a:t>equipo de desarrollo </a:t>
            </a:r>
            <a:r>
              <a:rPr lang="es-ES_tradnl" dirty="0"/>
              <a:t>de software que provee el sistema al cliente, para ser utilizado por los usuarios.</a:t>
            </a:r>
            <a:endParaRPr lang="es-CL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xmlns="" id="{532F8F7C-62F6-AB45-8C6F-954F7E1DB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ACTORES DE UN PROYECTO INFORMÁTICO</a:t>
            </a:r>
          </a:p>
        </p:txBody>
      </p:sp>
      <p:pic>
        <p:nvPicPr>
          <p:cNvPr id="5" name="Picture 2" descr="https://image.shutterstock.com/image-vector/programmer-working-on-multi-display-260nw-612346301.jpg">
            <a:extLst>
              <a:ext uri="{FF2B5EF4-FFF2-40B4-BE49-F238E27FC236}">
                <a16:creationId xmlns:a16="http://schemas.microsoft.com/office/drawing/2014/main" xmlns="" id="{89021AF2-3703-684B-8A01-97B7F3AD9E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146" b="82315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708" t="11600" r="8197" b="14811"/>
          <a:stretch/>
        </p:blipFill>
        <p:spPr bwMode="auto">
          <a:xfrm>
            <a:off x="693144" y="4393244"/>
            <a:ext cx="4110238" cy="2364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s://image.shutterstock.com/image-vector/programmer-working-on-multi-display-260nw-612346301.jpg">
            <a:extLst>
              <a:ext uri="{FF2B5EF4-FFF2-40B4-BE49-F238E27FC236}">
                <a16:creationId xmlns:a16="http://schemas.microsoft.com/office/drawing/2014/main" xmlns="" id="{DCCDF64A-4253-C74C-A3BA-28466C50DF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146" b="82315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390" t="11600" r="8197" b="14811"/>
          <a:stretch/>
        </p:blipFill>
        <p:spPr bwMode="auto">
          <a:xfrm>
            <a:off x="3683356" y="4393243"/>
            <a:ext cx="3001591" cy="2364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s://image.shutterstock.com/image-vector/programmer-working-on-multi-display-260nw-612346301.jpg">
            <a:extLst>
              <a:ext uri="{FF2B5EF4-FFF2-40B4-BE49-F238E27FC236}">
                <a16:creationId xmlns:a16="http://schemas.microsoft.com/office/drawing/2014/main" xmlns="" id="{002F7548-0EDF-9143-9101-950894E01E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146" b="82315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390" t="11600" r="8197" b="14811"/>
          <a:stretch/>
        </p:blipFill>
        <p:spPr bwMode="auto">
          <a:xfrm>
            <a:off x="5577801" y="4391696"/>
            <a:ext cx="3001591" cy="2364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16610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xmlns="" id="{BA2253B1-4F69-A049-B162-BB8D0A6ECA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75157" y="2129792"/>
            <a:ext cx="2977083" cy="3249209"/>
          </a:xfrm>
        </p:spPr>
        <p:txBody>
          <a:bodyPr/>
          <a:lstStyle/>
          <a:p>
            <a:r>
              <a:rPr lang="es-CL" dirty="0">
                <a:solidFill>
                  <a:schemeClr val="bg1">
                    <a:lumMod val="50000"/>
                  </a:schemeClr>
                </a:solidFill>
              </a:rPr>
              <a:t>Dentro de los equipos de trabajo para el desarrollo de proyectos TI, podemos encontrar algunos roles como los que nombramos a continuación: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xmlns="" id="{D9A9D9F5-0957-4245-A9D8-C518AF1D9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EQUIPOS DE TRABAJO</a:t>
            </a:r>
          </a:p>
        </p:txBody>
      </p:sp>
      <p:graphicFrame>
        <p:nvGraphicFramePr>
          <p:cNvPr id="4" name="Diagrama 3">
            <a:extLst>
              <a:ext uri="{FF2B5EF4-FFF2-40B4-BE49-F238E27FC236}">
                <a16:creationId xmlns:a16="http://schemas.microsoft.com/office/drawing/2014/main" xmlns="" id="{6F0B5E2A-178C-7F4E-8DE4-BDCE60F2A00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5330961"/>
              </p:ext>
            </p:extLst>
          </p:nvPr>
        </p:nvGraphicFramePr>
        <p:xfrm>
          <a:off x="2233827" y="1272935"/>
          <a:ext cx="7430052" cy="5076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Rectángulo 4">
            <a:extLst>
              <a:ext uri="{FF2B5EF4-FFF2-40B4-BE49-F238E27FC236}">
                <a16:creationId xmlns:a16="http://schemas.microsoft.com/office/drawing/2014/main" xmlns="" id="{201AFCAB-4616-974C-99C7-28FD283BDFA1}"/>
              </a:ext>
            </a:extLst>
          </p:cNvPr>
          <p:cNvSpPr/>
          <p:nvPr/>
        </p:nvSpPr>
        <p:spPr>
          <a:xfrm>
            <a:off x="275157" y="6452092"/>
            <a:ext cx="630594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i="1" dirty="0">
                <a:solidFill>
                  <a:schemeClr val="bg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Ref.: http://www.northware.mx/perfiles-y-sus-funciones-en-proyectos-de-ti/</a:t>
            </a:r>
          </a:p>
        </p:txBody>
      </p:sp>
    </p:spTree>
    <p:extLst>
      <p:ext uri="{BB962C8B-B14F-4D97-AF65-F5344CB8AC3E}">
        <p14:creationId xmlns:p14="http://schemas.microsoft.com/office/powerpoint/2010/main" val="24502900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xmlns="" id="{1FD63777-E959-194A-A4C5-7D12DC4BD6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4150" y="1218600"/>
            <a:ext cx="8555700" cy="1704904"/>
          </a:xfrm>
        </p:spPr>
        <p:txBody>
          <a:bodyPr/>
          <a:lstStyle/>
          <a:p>
            <a:r>
              <a:rPr lang="es-CL" sz="2000" dirty="0">
                <a:solidFill>
                  <a:schemeClr val="bg1">
                    <a:lumMod val="50000"/>
                  </a:schemeClr>
                </a:solidFill>
              </a:rPr>
              <a:t>Se responsabiliza de definir el proyecto y realizar la asignación de recursos </a:t>
            </a:r>
          </a:p>
          <a:p>
            <a:endParaRPr lang="es-CL" sz="20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s-CL" sz="2000" dirty="0">
                <a:solidFill>
                  <a:schemeClr val="bg1">
                    <a:lumMod val="50000"/>
                  </a:schemeClr>
                </a:solidFill>
              </a:rPr>
              <a:t>La aprobación de las actividades del proyecto son de su responsabilidad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xmlns="" id="{BF4532B5-3B67-F044-85A1-1025FEA5A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GERENTE DE PROYECTO</a:t>
            </a:r>
          </a:p>
        </p:txBody>
      </p:sp>
      <p:graphicFrame>
        <p:nvGraphicFramePr>
          <p:cNvPr id="6" name="Diagrama 5">
            <a:extLst>
              <a:ext uri="{FF2B5EF4-FFF2-40B4-BE49-F238E27FC236}">
                <a16:creationId xmlns:a16="http://schemas.microsoft.com/office/drawing/2014/main" xmlns="" id="{B38B28F2-5F77-D946-9C35-0446AE69122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91331894"/>
              </p:ext>
            </p:extLst>
          </p:nvPr>
        </p:nvGraphicFramePr>
        <p:xfrm>
          <a:off x="610714" y="4238820"/>
          <a:ext cx="7922569" cy="20606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Rectángulo 6">
            <a:extLst>
              <a:ext uri="{FF2B5EF4-FFF2-40B4-BE49-F238E27FC236}">
                <a16:creationId xmlns:a16="http://schemas.microsoft.com/office/drawing/2014/main" xmlns="" id="{B873D720-3E82-EB4A-AACD-46C133092020}"/>
              </a:ext>
            </a:extLst>
          </p:cNvPr>
          <p:cNvSpPr/>
          <p:nvPr/>
        </p:nvSpPr>
        <p:spPr>
          <a:xfrm>
            <a:off x="2992080" y="6383152"/>
            <a:ext cx="315983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L" sz="20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</a:rPr>
              <a:t>Características y Habilidades</a:t>
            </a:r>
            <a:endParaRPr lang="es-ES_tradnl" sz="2000" dirty="0">
              <a:solidFill>
                <a:schemeClr val="bg2">
                  <a:lumMod val="75000"/>
                </a:schemeClr>
              </a:solidFill>
              <a:latin typeface="Calibri" panose="020F0502020204030204" pitchFamily="34" charset="0"/>
              <a:ea typeface="Roboto" panose="02000000000000000000" pitchFamily="2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03748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xmlns="" id="{1FD63777-E959-194A-A4C5-7D12DC4BD6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4150" y="1218600"/>
            <a:ext cx="8555700" cy="1704904"/>
          </a:xfrm>
        </p:spPr>
        <p:txBody>
          <a:bodyPr/>
          <a:lstStyle/>
          <a:p>
            <a:pPr algn="just"/>
            <a:r>
              <a:rPr lang="es-CL" sz="2000" dirty="0">
                <a:solidFill>
                  <a:schemeClr val="bg1">
                    <a:lumMod val="50000"/>
                  </a:schemeClr>
                </a:solidFill>
              </a:rPr>
              <a:t>Responsable de atender las necesidades de los demás integrantes del equipo, entregando solución a los requerimientos que necesiten.</a:t>
            </a:r>
          </a:p>
          <a:p>
            <a:pPr algn="just"/>
            <a:endParaRPr lang="es-CL" sz="2000" dirty="0">
              <a:solidFill>
                <a:schemeClr val="bg1">
                  <a:lumMod val="50000"/>
                </a:schemeClr>
              </a:solidFill>
            </a:endParaRPr>
          </a:p>
          <a:p>
            <a:pPr algn="just"/>
            <a:r>
              <a:rPr lang="es-CL" sz="2000" dirty="0">
                <a:solidFill>
                  <a:schemeClr val="bg1">
                    <a:lumMod val="50000"/>
                  </a:schemeClr>
                </a:solidFill>
              </a:rPr>
              <a:t>Realiza el control de los avances del proyecto, monitoreando las actividades encomendadas a los demás integrantes y vinculándolas con los tiempos asociados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xmlns="" id="{BF4532B5-3B67-F044-85A1-1025FEA5A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LÍDER DE PROYECTO</a:t>
            </a:r>
          </a:p>
        </p:txBody>
      </p:sp>
      <p:graphicFrame>
        <p:nvGraphicFramePr>
          <p:cNvPr id="4" name="Diagrama 3">
            <a:extLst>
              <a:ext uri="{FF2B5EF4-FFF2-40B4-BE49-F238E27FC236}">
                <a16:creationId xmlns:a16="http://schemas.microsoft.com/office/drawing/2014/main" xmlns="" id="{24FADC31-4243-904A-AAED-479589F592BA}"/>
              </a:ext>
            </a:extLst>
          </p:cNvPr>
          <p:cNvGraphicFramePr/>
          <p:nvPr/>
        </p:nvGraphicFramePr>
        <p:xfrm>
          <a:off x="294151" y="3864613"/>
          <a:ext cx="8555699" cy="28349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Rectángulo 7">
            <a:extLst>
              <a:ext uri="{FF2B5EF4-FFF2-40B4-BE49-F238E27FC236}">
                <a16:creationId xmlns:a16="http://schemas.microsoft.com/office/drawing/2014/main" xmlns="" id="{52B50DC1-B29E-7D46-AFC6-B1B37116DF14}"/>
              </a:ext>
            </a:extLst>
          </p:cNvPr>
          <p:cNvSpPr/>
          <p:nvPr/>
        </p:nvSpPr>
        <p:spPr>
          <a:xfrm>
            <a:off x="2992080" y="6383152"/>
            <a:ext cx="315983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L" sz="20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</a:rPr>
              <a:t>Características y Habilidades</a:t>
            </a:r>
            <a:endParaRPr lang="es-ES_tradnl" sz="2000" dirty="0">
              <a:solidFill>
                <a:schemeClr val="bg2">
                  <a:lumMod val="75000"/>
                </a:schemeClr>
              </a:solidFill>
              <a:latin typeface="Calibri" panose="020F0502020204030204" pitchFamily="34" charset="0"/>
              <a:ea typeface="Roboto" panose="02000000000000000000" pitchFamily="2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17263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xmlns="" id="{1FD63777-E959-194A-A4C5-7D12DC4BD6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4150" y="1218600"/>
            <a:ext cx="8555700" cy="1704904"/>
          </a:xfrm>
        </p:spPr>
        <p:txBody>
          <a:bodyPr/>
          <a:lstStyle/>
          <a:p>
            <a:pPr algn="just"/>
            <a:r>
              <a:rPr lang="es-MX" sz="2000" dirty="0">
                <a:solidFill>
                  <a:schemeClr val="bg1">
                    <a:lumMod val="50000"/>
                  </a:schemeClr>
                </a:solidFill>
              </a:rPr>
              <a:t>Es el encargado del diseño del sistema: Análisis general, análisis detallado, diagrama conceptual, diseño y generación de la base de datos y normalización de la misma, documento de flujo de operación y especificaciones funcionales.</a:t>
            </a:r>
          </a:p>
          <a:p>
            <a:pPr algn="just"/>
            <a:endParaRPr lang="es-MX" sz="2000" dirty="0">
              <a:solidFill>
                <a:schemeClr val="bg1">
                  <a:lumMod val="50000"/>
                </a:schemeClr>
              </a:solidFill>
            </a:endParaRPr>
          </a:p>
          <a:p>
            <a:pPr algn="just"/>
            <a:r>
              <a:rPr lang="es-MX" sz="2000" dirty="0">
                <a:solidFill>
                  <a:schemeClr val="bg1">
                    <a:lumMod val="50000"/>
                  </a:schemeClr>
                </a:solidFill>
              </a:rPr>
              <a:t>Debe convertirse en un consultor de negocios que proponga mejoras y soluciones a las necesidades del cliente y liderár técnicamente al equipo. </a:t>
            </a:r>
            <a:endParaRPr lang="es-CL" sz="2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xmlns="" id="{BF4532B5-3B67-F044-85A1-1025FEA5A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ANALISTA DE SISTEMAS</a:t>
            </a:r>
            <a:br>
              <a:rPr lang="es-ES_tradnl" dirty="0"/>
            </a:br>
            <a:r>
              <a:rPr lang="es-ES_tradnl" dirty="0"/>
              <a:t>O ARQUITECTO</a:t>
            </a:r>
          </a:p>
        </p:txBody>
      </p:sp>
      <p:graphicFrame>
        <p:nvGraphicFramePr>
          <p:cNvPr id="6" name="Diagrama 5">
            <a:extLst>
              <a:ext uri="{FF2B5EF4-FFF2-40B4-BE49-F238E27FC236}">
                <a16:creationId xmlns:a16="http://schemas.microsoft.com/office/drawing/2014/main" xmlns="" id="{91749262-7F5B-D54C-B6E6-8032DBD2E4F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92240699"/>
              </p:ext>
            </p:extLst>
          </p:nvPr>
        </p:nvGraphicFramePr>
        <p:xfrm>
          <a:off x="294151" y="3864613"/>
          <a:ext cx="8555699" cy="28349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Rectángulo 6">
            <a:extLst>
              <a:ext uri="{FF2B5EF4-FFF2-40B4-BE49-F238E27FC236}">
                <a16:creationId xmlns:a16="http://schemas.microsoft.com/office/drawing/2014/main" xmlns="" id="{442DE428-E049-AF4B-86ED-2D9668FA72B8}"/>
              </a:ext>
            </a:extLst>
          </p:cNvPr>
          <p:cNvSpPr/>
          <p:nvPr/>
        </p:nvSpPr>
        <p:spPr>
          <a:xfrm>
            <a:off x="2992080" y="6383152"/>
            <a:ext cx="315983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L" sz="20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</a:rPr>
              <a:t>Características y Habilidades</a:t>
            </a:r>
            <a:endParaRPr lang="es-ES_tradnl" sz="2000" dirty="0">
              <a:solidFill>
                <a:schemeClr val="bg2">
                  <a:lumMod val="75000"/>
                </a:schemeClr>
              </a:solidFill>
              <a:latin typeface="Calibri" panose="020F0502020204030204" pitchFamily="34" charset="0"/>
              <a:ea typeface="Roboto" panose="02000000000000000000" pitchFamily="2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11204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xmlns="" id="{1FD63777-E959-194A-A4C5-7D12DC4BD6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4150" y="1218600"/>
            <a:ext cx="8555700" cy="1704904"/>
          </a:xfrm>
        </p:spPr>
        <p:txBody>
          <a:bodyPr/>
          <a:lstStyle/>
          <a:p>
            <a:pPr algn="just"/>
            <a:r>
              <a:rPr lang="es-MX" sz="2000" dirty="0">
                <a:solidFill>
                  <a:schemeClr val="bg1">
                    <a:lumMod val="50000"/>
                  </a:schemeClr>
                </a:solidFill>
              </a:rPr>
              <a:t>Es el responsable de la creación de un concepto de sistema, principalemente la interfaz de usuario, que ayude a cumplir los objetivos de negocio fijados por los interesados.</a:t>
            </a:r>
          </a:p>
          <a:p>
            <a:pPr algn="just"/>
            <a:r>
              <a:rPr lang="es-MX" sz="2000" dirty="0">
                <a:solidFill>
                  <a:schemeClr val="bg1">
                    <a:lumMod val="50000"/>
                  </a:schemeClr>
                </a:solidFill>
              </a:rPr>
              <a:t>Se debe asegurar que el sistema cumpla con las características no funcionales como accesibilidad, navegabilidad, interactividad y usabilidad que garanticen una experiencia agradable al usuario.</a:t>
            </a:r>
          </a:p>
          <a:p>
            <a:pPr algn="just"/>
            <a:r>
              <a:rPr lang="es-MX" sz="2000" dirty="0">
                <a:solidFill>
                  <a:schemeClr val="bg1">
                    <a:lumMod val="50000"/>
                  </a:schemeClr>
                </a:solidFill>
              </a:rPr>
              <a:t>Hoy en día el diseño se ha vuelto fundamental para que un buen sistema de software invite a ser usado por sí solo.</a:t>
            </a:r>
            <a:endParaRPr lang="es-CL" sz="2000" dirty="0">
              <a:solidFill>
                <a:schemeClr val="bg1">
                  <a:lumMod val="50000"/>
                </a:schemeClr>
              </a:solidFill>
            </a:endParaRPr>
          </a:p>
          <a:p>
            <a:pPr marL="50800" indent="0" algn="just">
              <a:buNone/>
            </a:pPr>
            <a:endParaRPr lang="es-CL" sz="2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xmlns="" id="{BF4532B5-3B67-F044-85A1-1025FEA5A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DISEÑADOR</a:t>
            </a:r>
          </a:p>
        </p:txBody>
      </p:sp>
      <p:graphicFrame>
        <p:nvGraphicFramePr>
          <p:cNvPr id="8" name="Diagrama 7">
            <a:extLst>
              <a:ext uri="{FF2B5EF4-FFF2-40B4-BE49-F238E27FC236}">
                <a16:creationId xmlns:a16="http://schemas.microsoft.com/office/drawing/2014/main" xmlns="" id="{CED24A44-C12A-5449-BF17-6F0376DC838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38880525"/>
              </p:ext>
            </p:extLst>
          </p:nvPr>
        </p:nvGraphicFramePr>
        <p:xfrm>
          <a:off x="294151" y="3864613"/>
          <a:ext cx="8555699" cy="28349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Rectángulo 8">
            <a:extLst>
              <a:ext uri="{FF2B5EF4-FFF2-40B4-BE49-F238E27FC236}">
                <a16:creationId xmlns:a16="http://schemas.microsoft.com/office/drawing/2014/main" xmlns="" id="{B7D0BF03-CE73-4241-8B5F-60C72F1D415C}"/>
              </a:ext>
            </a:extLst>
          </p:cNvPr>
          <p:cNvSpPr/>
          <p:nvPr/>
        </p:nvSpPr>
        <p:spPr>
          <a:xfrm>
            <a:off x="2992080" y="6383152"/>
            <a:ext cx="315983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L" sz="20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</a:rPr>
              <a:t>Características y Habilidades</a:t>
            </a:r>
            <a:endParaRPr lang="es-ES_tradnl" sz="2000" dirty="0">
              <a:solidFill>
                <a:schemeClr val="bg2">
                  <a:lumMod val="75000"/>
                </a:schemeClr>
              </a:solidFill>
              <a:latin typeface="Calibri" panose="020F0502020204030204" pitchFamily="34" charset="0"/>
              <a:ea typeface="Roboto" panose="02000000000000000000" pitchFamily="2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790743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DUOC 2">
      <a:dk1>
        <a:srgbClr val="172740"/>
      </a:dk1>
      <a:lt1>
        <a:srgbClr val="FFFFFF"/>
      </a:lt1>
      <a:dk2>
        <a:srgbClr val="81888F"/>
      </a:dk2>
      <a:lt2>
        <a:srgbClr val="FBC842"/>
      </a:lt2>
      <a:accent1>
        <a:srgbClr val="DE3075"/>
      </a:accent1>
      <a:accent2>
        <a:srgbClr val="702785"/>
      </a:accent2>
      <a:accent3>
        <a:srgbClr val="BDD503"/>
      </a:accent3>
      <a:accent4>
        <a:srgbClr val="00A0DE"/>
      </a:accent4>
      <a:accent5>
        <a:srgbClr val="FA742C"/>
      </a:accent5>
      <a:accent6>
        <a:srgbClr val="AE0F0F"/>
      </a:accent6>
      <a:hlink>
        <a:srgbClr val="723714"/>
      </a:hlink>
      <a:folHlink>
        <a:srgbClr val="6B798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  <a:ln>
          <a:noFill/>
        </a:ln>
      </a:spPr>
      <a:bodyPr spcFirstLastPara="1" wrap="square" lIns="91425" tIns="45700" rIns="91425" bIns="45700" anchor="t" anchorCtr="0">
        <a:noAutofit/>
      </a:bodyPr>
      <a:lstStyle>
        <a:defPPr algn="l">
          <a:defRPr sz="2400" dirty="0"/>
        </a:defPPr>
      </a:lstStyle>
    </a:txDef>
  </a:objectDefaults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8441</TotalTime>
  <Words>1644</Words>
  <Application>Microsoft Office PowerPoint</Application>
  <PresentationFormat>Presentación en pantalla (4:3)</PresentationFormat>
  <Paragraphs>239</Paragraphs>
  <Slides>31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31</vt:i4>
      </vt:variant>
    </vt:vector>
  </HeadingPairs>
  <TitlesOfParts>
    <vt:vector size="40" baseType="lpstr">
      <vt:lpstr>Bebas Neue</vt:lpstr>
      <vt:lpstr>Roboto Condensed</vt:lpstr>
      <vt:lpstr>Roboto</vt:lpstr>
      <vt:lpstr>Franklin Gothic</vt:lpstr>
      <vt:lpstr>Calibri</vt:lpstr>
      <vt:lpstr>Roboto Mono</vt:lpstr>
      <vt:lpstr>Arial</vt:lpstr>
      <vt:lpstr>Arial Unicode MS</vt:lpstr>
      <vt:lpstr>Tema de Office</vt:lpstr>
      <vt:lpstr>EQUIPOS DE DESARROLLO. EDT</vt:lpstr>
      <vt:lpstr>PLANIFICACIÓN</vt:lpstr>
      <vt:lpstr>EQUIPOS DE DESARROLLO DE SW</vt:lpstr>
      <vt:lpstr>ACTORES DE UN PROYECTO INFORMÁTICO</vt:lpstr>
      <vt:lpstr>EQUIPOS DE TRABAJO</vt:lpstr>
      <vt:lpstr>GERENTE DE PROYECTO</vt:lpstr>
      <vt:lpstr>LÍDER DE PROYECTO</vt:lpstr>
      <vt:lpstr>ANALISTA DE SISTEMAS O ARQUITECTO</vt:lpstr>
      <vt:lpstr>DISEÑADOR</vt:lpstr>
      <vt:lpstr>INGENIERO DE SOFTWARE</vt:lpstr>
      <vt:lpstr>RESPONSABLE DE CALIDAD o QA</vt:lpstr>
      <vt:lpstr>RESPONSABLE DE PRUEBAS</vt:lpstr>
      <vt:lpstr>RESPONSABLE DE PRUEBAS</vt:lpstr>
      <vt:lpstr>EQUIPOS DE TRABAJO</vt:lpstr>
      <vt:lpstr>EQUIPO SCRUM</vt:lpstr>
      <vt:lpstr>PRODUCTO DE SOFTWARE</vt:lpstr>
      <vt:lpstr>¿QUÉ ES UN SOFTWARE?</vt:lpstr>
      <vt:lpstr>ESTRUCTURA de PROGRAMACIÓN</vt:lpstr>
      <vt:lpstr>FUNCIÓN</vt:lpstr>
      <vt:lpstr>PLATAFORMA TECNOLÓGICA</vt:lpstr>
      <vt:lpstr>CONTENIDO DE PRODUCTO DE SOFTWARE</vt:lpstr>
      <vt:lpstr>ESTRUCTURA DE DESCOMPOSICIÓN DE TAREAS - EDT</vt:lpstr>
      <vt:lpstr>ENTREGABLES</vt:lpstr>
      <vt:lpstr>E.D.T.</vt:lpstr>
      <vt:lpstr>Ejemplo Sistema de Votación Electrónica</vt:lpstr>
      <vt:lpstr>Componentes Sistema de Votación Electrónica</vt:lpstr>
      <vt:lpstr>Requisitos extra Sistema de Votación Electrónica</vt:lpstr>
      <vt:lpstr>Subomponentes Sistema de Votación Electrónica</vt:lpstr>
      <vt:lpstr>DIAGRAMA EDT</vt:lpstr>
      <vt:lpstr>PLANILLA DE ENTREGABLES o MATRIZ EDT</vt:lpstr>
      <vt:lpstr>APLICANDO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DISEÑO Y GESTIÓN DE REQUISITOS</dc:title>
  <cp:lastModifiedBy>Manuela Jimenez A.</cp:lastModifiedBy>
  <cp:revision>69</cp:revision>
  <dcterms:modified xsi:type="dcterms:W3CDTF">2020-01-22T01:50:07Z</dcterms:modified>
</cp:coreProperties>
</file>